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4.xml" ContentType="application/vnd.openxmlformats-officedocument.theme+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83" r:id="rId2"/>
    <p:sldMasterId id="2147483703" r:id="rId3"/>
    <p:sldMasterId id="2147483714" r:id="rId4"/>
    <p:sldMasterId id="2147483769" r:id="rId5"/>
  </p:sldMasterIdLst>
  <p:notesMasterIdLst>
    <p:notesMasterId r:id="rId55"/>
  </p:notesMasterIdLst>
  <p:sldIdLst>
    <p:sldId id="281" r:id="rId6"/>
    <p:sldId id="413" r:id="rId7"/>
    <p:sldId id="289" r:id="rId8"/>
    <p:sldId id="420" r:id="rId9"/>
    <p:sldId id="409" r:id="rId10"/>
    <p:sldId id="444" r:id="rId11"/>
    <p:sldId id="445" r:id="rId12"/>
    <p:sldId id="446" r:id="rId13"/>
    <p:sldId id="447" r:id="rId14"/>
    <p:sldId id="419" r:id="rId15"/>
    <p:sldId id="411" r:id="rId16"/>
    <p:sldId id="294" r:id="rId17"/>
    <p:sldId id="428" r:id="rId18"/>
    <p:sldId id="415" r:id="rId19"/>
    <p:sldId id="426" r:id="rId20"/>
    <p:sldId id="427" r:id="rId21"/>
    <p:sldId id="424" r:id="rId22"/>
    <p:sldId id="425" r:id="rId23"/>
    <p:sldId id="429" r:id="rId24"/>
    <p:sldId id="432" r:id="rId25"/>
    <p:sldId id="433" r:id="rId26"/>
    <p:sldId id="435" r:id="rId27"/>
    <p:sldId id="4965" r:id="rId28"/>
    <p:sldId id="4966" r:id="rId29"/>
    <p:sldId id="4967" r:id="rId30"/>
    <p:sldId id="4968" r:id="rId31"/>
    <p:sldId id="4969" r:id="rId32"/>
    <p:sldId id="4970" r:id="rId33"/>
    <p:sldId id="4971" r:id="rId34"/>
    <p:sldId id="4972" r:id="rId35"/>
    <p:sldId id="4973" r:id="rId36"/>
    <p:sldId id="4974" r:id="rId37"/>
    <p:sldId id="4975" r:id="rId38"/>
    <p:sldId id="4976" r:id="rId39"/>
    <p:sldId id="4977" r:id="rId40"/>
    <p:sldId id="4978" r:id="rId41"/>
    <p:sldId id="4979" r:id="rId42"/>
    <p:sldId id="4980" r:id="rId43"/>
    <p:sldId id="4981" r:id="rId44"/>
    <p:sldId id="257" r:id="rId45"/>
    <p:sldId id="4783" r:id="rId46"/>
    <p:sldId id="4991" r:id="rId47"/>
    <p:sldId id="4674" r:id="rId48"/>
    <p:sldId id="4951" r:id="rId49"/>
    <p:sldId id="4643" r:id="rId50"/>
    <p:sldId id="4947" r:id="rId51"/>
    <p:sldId id="4949" r:id="rId52"/>
    <p:sldId id="4950" r:id="rId53"/>
    <p:sldId id="4640" r:id="rId54"/>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281E"/>
    <a:srgbClr val="50555A"/>
    <a:srgbClr val="E6F0F8"/>
    <a:srgbClr val="0569B9"/>
    <a:srgbClr val="001E69"/>
    <a:srgbClr val="823278"/>
    <a:srgbClr val="FF641E"/>
    <a:srgbClr val="C8AA78"/>
    <a:srgbClr val="FFD200"/>
    <a:srgbClr val="D2E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6" autoAdjust="0"/>
    <p:restoredTop sz="84383" autoAdjust="0"/>
  </p:normalViewPr>
  <p:slideViewPr>
    <p:cSldViewPr snapToGrid="0" showGuides="1">
      <p:cViewPr varScale="1">
        <p:scale>
          <a:sx n="53" d="100"/>
          <a:sy n="53" d="100"/>
        </p:scale>
        <p:origin x="1412" y="44"/>
      </p:cViewPr>
      <p:guideLst/>
    </p:cSldViewPr>
  </p:slideViewPr>
  <p:outlineViewPr>
    <p:cViewPr>
      <p:scale>
        <a:sx n="33" d="100"/>
        <a:sy n="33" d="100"/>
      </p:scale>
      <p:origin x="0" y="-600"/>
    </p:cViewPr>
  </p:outlin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99" d="100"/>
          <a:sy n="99" d="100"/>
        </p:scale>
        <p:origin x="-349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diagrams/_rels/data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hyperlink" Target="https://www.tcd.ie/study/postgraduate/scholarships-funding/index.php"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svg"/><Relationship Id="rId1" Type="http://schemas.openxmlformats.org/officeDocument/2006/relationships/image" Target="../media/image62.svg"/></Relationships>
</file>

<file path=ppt/diagrams/_rels/data5.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image" Target="../media/image66.svg"/><Relationship Id="rId5" Type="http://schemas.openxmlformats.org/officeDocument/2006/relationships/image" Target="../media/image70.svg"/><Relationship Id="rId4" Type="http://schemas.openxmlformats.org/officeDocument/2006/relationships/image" Target="../media/image6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www.tcd.ie/study/postgraduate/scholarships-funding/index.php" TargetMode="External"/><Relationship Id="rId1" Type="http://schemas.openxmlformats.org/officeDocument/2006/relationships/image" Target="../media/image6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svg"/><Relationship Id="rId1" Type="http://schemas.openxmlformats.org/officeDocument/2006/relationships/image" Target="../media/image6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image" Target="../media/image66.svg"/><Relationship Id="rId5" Type="http://schemas.openxmlformats.org/officeDocument/2006/relationships/image" Target="../media/image70.svg"/><Relationship Id="rId4" Type="http://schemas.openxmlformats.org/officeDocument/2006/relationships/image" Target="../media/image69.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1A1048-1A88-4E9A-B42D-4F42980901D4}"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3B153E16-808A-4E8F-8C90-F74DE26C166C}">
      <dgm:prSet/>
      <dgm:spPr/>
      <dgm:t>
        <a:bodyPr/>
        <a:lstStyle/>
        <a:p>
          <a:pPr algn="ctr">
            <a:defRPr b="1"/>
          </a:pPr>
          <a:r>
            <a:rPr lang="en-IE"/>
            <a:t>Visibility</a:t>
          </a:r>
          <a:endParaRPr lang="en-US"/>
        </a:p>
      </dgm:t>
    </dgm:pt>
    <dgm:pt modelId="{EDA0FF8D-2DBF-4F52-AC67-BCBD910A5342}" type="parTrans" cxnId="{84D8F469-75BE-4614-BC42-C1FB6666AB69}">
      <dgm:prSet/>
      <dgm:spPr/>
      <dgm:t>
        <a:bodyPr/>
        <a:lstStyle/>
        <a:p>
          <a:pPr algn="ctr"/>
          <a:endParaRPr lang="en-US"/>
        </a:p>
      </dgm:t>
    </dgm:pt>
    <dgm:pt modelId="{16DBEACF-D66F-464E-92C0-7884C91F8584}" type="sibTrans" cxnId="{84D8F469-75BE-4614-BC42-C1FB6666AB69}">
      <dgm:prSet/>
      <dgm:spPr/>
      <dgm:t>
        <a:bodyPr/>
        <a:lstStyle/>
        <a:p>
          <a:pPr algn="ctr"/>
          <a:endParaRPr lang="en-US"/>
        </a:p>
      </dgm:t>
    </dgm:pt>
    <dgm:pt modelId="{0DFDF65C-6955-4A0F-B5B8-51A53F0E5CF1}">
      <dgm:prSet/>
      <dgm:spPr/>
      <dgm:t>
        <a:bodyPr/>
        <a:lstStyle/>
        <a:p>
          <a:pPr algn="ctr"/>
          <a:r>
            <a:rPr lang="en-IE"/>
            <a:t>Building connections &amp; network</a:t>
          </a:r>
          <a:endParaRPr lang="en-US"/>
        </a:p>
      </dgm:t>
    </dgm:pt>
    <dgm:pt modelId="{E52221E5-A85F-4163-92BA-3562C5DC0045}" type="parTrans" cxnId="{FD1FB8D6-9885-496D-82A8-B296C456EDB9}">
      <dgm:prSet/>
      <dgm:spPr/>
      <dgm:t>
        <a:bodyPr/>
        <a:lstStyle/>
        <a:p>
          <a:pPr algn="ctr"/>
          <a:endParaRPr lang="en-US"/>
        </a:p>
      </dgm:t>
    </dgm:pt>
    <dgm:pt modelId="{CCBEFDEE-1CE8-41FB-99C7-7A9AB2FE32E3}" type="sibTrans" cxnId="{FD1FB8D6-9885-496D-82A8-B296C456EDB9}">
      <dgm:prSet/>
      <dgm:spPr/>
      <dgm:t>
        <a:bodyPr/>
        <a:lstStyle/>
        <a:p>
          <a:pPr algn="ctr"/>
          <a:endParaRPr lang="en-US"/>
        </a:p>
      </dgm:t>
    </dgm:pt>
    <dgm:pt modelId="{83DB03EB-FC2D-4F08-8BB7-8852289FF8D0}">
      <dgm:prSet/>
      <dgm:spPr/>
      <dgm:t>
        <a:bodyPr/>
        <a:lstStyle/>
        <a:p>
          <a:pPr algn="ctr">
            <a:defRPr b="1"/>
          </a:pPr>
          <a:r>
            <a:rPr lang="en-IE"/>
            <a:t>Dissemination</a:t>
          </a:r>
          <a:endParaRPr lang="en-US"/>
        </a:p>
      </dgm:t>
    </dgm:pt>
    <dgm:pt modelId="{FDC31AEB-60A8-40EE-B807-6827946642B8}" type="parTrans" cxnId="{81F97084-A9C2-4D09-ACA0-CB29215B7670}">
      <dgm:prSet/>
      <dgm:spPr/>
      <dgm:t>
        <a:bodyPr/>
        <a:lstStyle/>
        <a:p>
          <a:pPr algn="ctr"/>
          <a:endParaRPr lang="en-US"/>
        </a:p>
      </dgm:t>
    </dgm:pt>
    <dgm:pt modelId="{2A291245-038B-4917-9207-A9751E99AE51}" type="sibTrans" cxnId="{81F97084-A9C2-4D09-ACA0-CB29215B7670}">
      <dgm:prSet/>
      <dgm:spPr/>
      <dgm:t>
        <a:bodyPr/>
        <a:lstStyle/>
        <a:p>
          <a:pPr algn="ctr"/>
          <a:endParaRPr lang="en-US"/>
        </a:p>
      </dgm:t>
    </dgm:pt>
    <dgm:pt modelId="{5A489AB3-9BB0-47C3-9FD4-F736C6DCB747}">
      <dgm:prSet/>
      <dgm:spPr/>
      <dgm:t>
        <a:bodyPr/>
        <a:lstStyle/>
        <a:p>
          <a:pPr algn="ctr"/>
          <a:r>
            <a:rPr lang="en-IE"/>
            <a:t>Help others discover and use your work</a:t>
          </a:r>
          <a:endParaRPr lang="en-US"/>
        </a:p>
      </dgm:t>
    </dgm:pt>
    <dgm:pt modelId="{4473A5DB-C754-478B-A319-A653ED14E2CD}" type="parTrans" cxnId="{D9A543BB-1DE8-4211-9830-2B897D91ABBF}">
      <dgm:prSet/>
      <dgm:spPr/>
      <dgm:t>
        <a:bodyPr/>
        <a:lstStyle/>
        <a:p>
          <a:pPr algn="ctr"/>
          <a:endParaRPr lang="en-US"/>
        </a:p>
      </dgm:t>
    </dgm:pt>
    <dgm:pt modelId="{1BA5BF84-59CD-4A78-A48B-33977F816C10}" type="sibTrans" cxnId="{D9A543BB-1DE8-4211-9830-2B897D91ABBF}">
      <dgm:prSet/>
      <dgm:spPr/>
      <dgm:t>
        <a:bodyPr/>
        <a:lstStyle/>
        <a:p>
          <a:pPr algn="ctr"/>
          <a:endParaRPr lang="en-US"/>
        </a:p>
      </dgm:t>
    </dgm:pt>
    <dgm:pt modelId="{75FD8ABE-C56B-421A-9DF2-C8C1873B6B64}">
      <dgm:prSet/>
      <dgm:spPr/>
      <dgm:t>
        <a:bodyPr/>
        <a:lstStyle/>
        <a:p>
          <a:pPr algn="ctr">
            <a:defRPr b="1"/>
          </a:pPr>
          <a:r>
            <a:rPr lang="en-IE"/>
            <a:t>Record keeping</a:t>
          </a:r>
          <a:endParaRPr lang="en-US"/>
        </a:p>
      </dgm:t>
    </dgm:pt>
    <dgm:pt modelId="{3530C47E-819C-4316-B704-F5874B75B25A}" type="parTrans" cxnId="{7F6D1A29-5F39-4A47-9B8D-B68AB52FF7FF}">
      <dgm:prSet/>
      <dgm:spPr/>
      <dgm:t>
        <a:bodyPr/>
        <a:lstStyle/>
        <a:p>
          <a:pPr algn="ctr"/>
          <a:endParaRPr lang="en-US"/>
        </a:p>
      </dgm:t>
    </dgm:pt>
    <dgm:pt modelId="{E57F480C-804E-4234-949B-B30D73B4F1CE}" type="sibTrans" cxnId="{7F6D1A29-5F39-4A47-9B8D-B68AB52FF7FF}">
      <dgm:prSet/>
      <dgm:spPr/>
      <dgm:t>
        <a:bodyPr/>
        <a:lstStyle/>
        <a:p>
          <a:pPr algn="ctr"/>
          <a:endParaRPr lang="en-US"/>
        </a:p>
      </dgm:t>
    </dgm:pt>
    <dgm:pt modelId="{80E11AE2-F952-40EB-8841-1A0287AA91FC}">
      <dgm:prSet/>
      <dgm:spPr/>
      <dgm:t>
        <a:bodyPr/>
        <a:lstStyle/>
        <a:p>
          <a:pPr algn="ctr"/>
          <a:r>
            <a:rPr lang="en-IE"/>
            <a:t>Keep track of your work</a:t>
          </a:r>
          <a:endParaRPr lang="en-US"/>
        </a:p>
      </dgm:t>
    </dgm:pt>
    <dgm:pt modelId="{8FC63C74-F266-4440-BBF9-7613D3B9463C}" type="parTrans" cxnId="{5BE36F51-AE02-4D87-85C0-F8EA06E36216}">
      <dgm:prSet/>
      <dgm:spPr/>
      <dgm:t>
        <a:bodyPr/>
        <a:lstStyle/>
        <a:p>
          <a:pPr algn="ctr"/>
          <a:endParaRPr lang="en-US"/>
        </a:p>
      </dgm:t>
    </dgm:pt>
    <dgm:pt modelId="{CD98424C-5A93-42E3-809F-CC485952630A}" type="sibTrans" cxnId="{5BE36F51-AE02-4D87-85C0-F8EA06E36216}">
      <dgm:prSet/>
      <dgm:spPr/>
      <dgm:t>
        <a:bodyPr/>
        <a:lstStyle/>
        <a:p>
          <a:pPr algn="ctr"/>
          <a:endParaRPr lang="en-US"/>
        </a:p>
      </dgm:t>
    </dgm:pt>
    <dgm:pt modelId="{94E6E0CD-5DB6-4C97-83C0-15954D2B7931}">
      <dgm:prSet/>
      <dgm:spPr/>
      <dgm:t>
        <a:bodyPr/>
        <a:lstStyle/>
        <a:p>
          <a:pPr algn="ctr"/>
          <a:r>
            <a:rPr lang="en-IE"/>
            <a:t>Use for grant applications &amp; </a:t>
          </a:r>
          <a:br>
            <a:rPr lang="en-IE"/>
          </a:br>
          <a:r>
            <a:rPr lang="en-IE"/>
            <a:t>job applications</a:t>
          </a:r>
          <a:endParaRPr lang="en-US"/>
        </a:p>
      </dgm:t>
    </dgm:pt>
    <dgm:pt modelId="{46C0C93D-85B1-489A-AF31-F154371F71DE}" type="parTrans" cxnId="{BAE6D2C8-980E-411A-9245-B7F6084F14DC}">
      <dgm:prSet/>
      <dgm:spPr/>
      <dgm:t>
        <a:bodyPr/>
        <a:lstStyle/>
        <a:p>
          <a:pPr algn="ctr"/>
          <a:endParaRPr lang="en-US"/>
        </a:p>
      </dgm:t>
    </dgm:pt>
    <dgm:pt modelId="{1E70C0F6-518C-453F-B155-C21648649524}" type="sibTrans" cxnId="{BAE6D2C8-980E-411A-9245-B7F6084F14DC}">
      <dgm:prSet/>
      <dgm:spPr/>
      <dgm:t>
        <a:bodyPr/>
        <a:lstStyle/>
        <a:p>
          <a:pPr algn="ctr"/>
          <a:endParaRPr lang="en-US"/>
        </a:p>
      </dgm:t>
    </dgm:pt>
    <dgm:pt modelId="{9D2C61EF-5A82-449A-AA78-B1C0CD7F1B8C}" type="pres">
      <dgm:prSet presAssocID="{F01A1048-1A88-4E9A-B42D-4F42980901D4}" presName="root" presStyleCnt="0">
        <dgm:presLayoutVars>
          <dgm:dir/>
          <dgm:resizeHandles val="exact"/>
        </dgm:presLayoutVars>
      </dgm:prSet>
      <dgm:spPr/>
    </dgm:pt>
    <dgm:pt modelId="{EBED3FE4-ACC4-4FFF-AD56-88B6F980B889}" type="pres">
      <dgm:prSet presAssocID="{3B153E16-808A-4E8F-8C90-F74DE26C166C}" presName="compNode" presStyleCnt="0"/>
      <dgm:spPr/>
    </dgm:pt>
    <dgm:pt modelId="{483543B1-1320-4012-B373-D4285081F20F}" type="pres">
      <dgm:prSet presAssocID="{3B153E16-808A-4E8F-8C90-F74DE26C166C}" presName="iconRect" presStyleLbl="node1" presStyleIdx="0" presStyleCnt="3" custLinFactNeighborX="94391" custLinFactNeighborY="751"/>
      <dgm:spPr>
        <a:solidFill>
          <a:schemeClr val="bg1"/>
        </a:solidFill>
        <a:ln>
          <a:noFill/>
        </a:ln>
      </dgm:spPr>
    </dgm:pt>
    <dgm:pt modelId="{8F4D1938-2BED-478A-B377-30F7D1F32795}" type="pres">
      <dgm:prSet presAssocID="{3B153E16-808A-4E8F-8C90-F74DE26C166C}" presName="iconSpace" presStyleCnt="0"/>
      <dgm:spPr/>
    </dgm:pt>
    <dgm:pt modelId="{BCC27905-8C10-4E68-AF5A-0F2D21FA549F}" type="pres">
      <dgm:prSet presAssocID="{3B153E16-808A-4E8F-8C90-F74DE26C166C}" presName="parTx" presStyleLbl="revTx" presStyleIdx="0" presStyleCnt="6">
        <dgm:presLayoutVars>
          <dgm:chMax val="0"/>
          <dgm:chPref val="0"/>
        </dgm:presLayoutVars>
      </dgm:prSet>
      <dgm:spPr/>
    </dgm:pt>
    <dgm:pt modelId="{2E86CC8C-0C35-4288-9C1E-9309071F112F}" type="pres">
      <dgm:prSet presAssocID="{3B153E16-808A-4E8F-8C90-F74DE26C166C}" presName="txSpace" presStyleCnt="0"/>
      <dgm:spPr/>
    </dgm:pt>
    <dgm:pt modelId="{9AD8CBD1-0E5F-4FA1-84A7-415CAECC8A0C}" type="pres">
      <dgm:prSet presAssocID="{3B153E16-808A-4E8F-8C90-F74DE26C166C}" presName="desTx" presStyleLbl="revTx" presStyleIdx="1" presStyleCnt="6">
        <dgm:presLayoutVars/>
      </dgm:prSet>
      <dgm:spPr/>
    </dgm:pt>
    <dgm:pt modelId="{EF1BEBFE-E156-4123-84A9-66BDD14BD95A}" type="pres">
      <dgm:prSet presAssocID="{16DBEACF-D66F-464E-92C0-7884C91F8584}" presName="sibTrans" presStyleCnt="0"/>
      <dgm:spPr/>
    </dgm:pt>
    <dgm:pt modelId="{2982A939-E193-4997-BED6-32CBC10ED16E}" type="pres">
      <dgm:prSet presAssocID="{83DB03EB-FC2D-4F08-8BB7-8852289FF8D0}" presName="compNode" presStyleCnt="0"/>
      <dgm:spPr/>
    </dgm:pt>
    <dgm:pt modelId="{12AE312F-11F7-411F-84F4-72E6DBF61C1F}" type="pres">
      <dgm:prSet presAssocID="{83DB03EB-FC2D-4F08-8BB7-8852289FF8D0}" presName="iconRect" presStyleLbl="node1" presStyleIdx="1" presStyleCnt="3" custLinFactNeighborX="90722" custLinFactNeighborY="751"/>
      <dgm:spPr>
        <a:solidFill>
          <a:schemeClr val="bg1"/>
        </a:solidFill>
        <a:ln>
          <a:noFill/>
        </a:ln>
      </dgm:spPr>
    </dgm:pt>
    <dgm:pt modelId="{49ED2782-E2FD-4266-BE4F-D2A6A57E7353}" type="pres">
      <dgm:prSet presAssocID="{83DB03EB-FC2D-4F08-8BB7-8852289FF8D0}" presName="iconSpace" presStyleCnt="0"/>
      <dgm:spPr/>
    </dgm:pt>
    <dgm:pt modelId="{7CAC115F-09AD-4135-8BC9-7173C4EA028B}" type="pres">
      <dgm:prSet presAssocID="{83DB03EB-FC2D-4F08-8BB7-8852289FF8D0}" presName="parTx" presStyleLbl="revTx" presStyleIdx="2" presStyleCnt="6">
        <dgm:presLayoutVars>
          <dgm:chMax val="0"/>
          <dgm:chPref val="0"/>
        </dgm:presLayoutVars>
      </dgm:prSet>
      <dgm:spPr/>
    </dgm:pt>
    <dgm:pt modelId="{6621676B-3DC2-4ACC-BD5E-192450A599B8}" type="pres">
      <dgm:prSet presAssocID="{83DB03EB-FC2D-4F08-8BB7-8852289FF8D0}" presName="txSpace" presStyleCnt="0"/>
      <dgm:spPr/>
    </dgm:pt>
    <dgm:pt modelId="{52B03B92-7F8C-45FF-95C0-156489CFE928}" type="pres">
      <dgm:prSet presAssocID="{83DB03EB-FC2D-4F08-8BB7-8852289FF8D0}" presName="desTx" presStyleLbl="revTx" presStyleIdx="3" presStyleCnt="6">
        <dgm:presLayoutVars/>
      </dgm:prSet>
      <dgm:spPr/>
    </dgm:pt>
    <dgm:pt modelId="{EFCC00B2-8267-4D25-A968-A51089F6AE6E}" type="pres">
      <dgm:prSet presAssocID="{2A291245-038B-4917-9207-A9751E99AE51}" presName="sibTrans" presStyleCnt="0"/>
      <dgm:spPr/>
    </dgm:pt>
    <dgm:pt modelId="{30ADBB42-9307-4FC5-95F9-D3573EA72194}" type="pres">
      <dgm:prSet presAssocID="{75FD8ABE-C56B-421A-9DF2-C8C1873B6B64}" presName="compNode" presStyleCnt="0"/>
      <dgm:spPr/>
    </dgm:pt>
    <dgm:pt modelId="{4AF81434-7BA8-4CED-ACB5-3535C59E4368}" type="pres">
      <dgm:prSet presAssocID="{75FD8ABE-C56B-421A-9DF2-C8C1873B6B64}" presName="iconRect" presStyleLbl="node1" presStyleIdx="2" presStyleCnt="3" custLinFactNeighborX="97564" custLinFactNeighborY="751"/>
      <dgm:spPr>
        <a:solidFill>
          <a:schemeClr val="bg1"/>
        </a:solidFill>
        <a:ln>
          <a:noFill/>
        </a:ln>
      </dgm:spPr>
    </dgm:pt>
    <dgm:pt modelId="{F5414A88-D322-49AB-BEAE-29C6BE1E0618}" type="pres">
      <dgm:prSet presAssocID="{75FD8ABE-C56B-421A-9DF2-C8C1873B6B64}" presName="iconSpace" presStyleCnt="0"/>
      <dgm:spPr/>
    </dgm:pt>
    <dgm:pt modelId="{EF04D670-FEB5-4E7F-A14A-BAB611E7A192}" type="pres">
      <dgm:prSet presAssocID="{75FD8ABE-C56B-421A-9DF2-C8C1873B6B64}" presName="parTx" presStyleLbl="revTx" presStyleIdx="4" presStyleCnt="6">
        <dgm:presLayoutVars>
          <dgm:chMax val="0"/>
          <dgm:chPref val="0"/>
        </dgm:presLayoutVars>
      </dgm:prSet>
      <dgm:spPr/>
    </dgm:pt>
    <dgm:pt modelId="{7CB83F31-1547-46FE-9EF9-A858F1FE9944}" type="pres">
      <dgm:prSet presAssocID="{75FD8ABE-C56B-421A-9DF2-C8C1873B6B64}" presName="txSpace" presStyleCnt="0"/>
      <dgm:spPr/>
    </dgm:pt>
    <dgm:pt modelId="{F6807A43-B9D3-4415-8671-20FEF5E89560}" type="pres">
      <dgm:prSet presAssocID="{75FD8ABE-C56B-421A-9DF2-C8C1873B6B64}" presName="desTx" presStyleLbl="revTx" presStyleIdx="5" presStyleCnt="6">
        <dgm:presLayoutVars/>
      </dgm:prSet>
      <dgm:spPr/>
    </dgm:pt>
  </dgm:ptLst>
  <dgm:cxnLst>
    <dgm:cxn modelId="{B64AB51E-4C3F-4477-8EAE-1E1DD876BF6D}" type="presOf" srcId="{F01A1048-1A88-4E9A-B42D-4F42980901D4}" destId="{9D2C61EF-5A82-449A-AA78-B1C0CD7F1B8C}" srcOrd="0" destOrd="0" presId="urn:microsoft.com/office/officeart/2018/2/layout/IconLabelDescriptionList"/>
    <dgm:cxn modelId="{7F6D1A29-5F39-4A47-9B8D-B68AB52FF7FF}" srcId="{F01A1048-1A88-4E9A-B42D-4F42980901D4}" destId="{75FD8ABE-C56B-421A-9DF2-C8C1873B6B64}" srcOrd="2" destOrd="0" parTransId="{3530C47E-819C-4316-B704-F5874B75B25A}" sibTransId="{E57F480C-804E-4234-949B-B30D73B4F1CE}"/>
    <dgm:cxn modelId="{CABB6043-286F-4C4F-B4E7-F0DFEE21EFF4}" type="presOf" srcId="{5A489AB3-9BB0-47C3-9FD4-F736C6DCB747}" destId="{52B03B92-7F8C-45FF-95C0-156489CFE928}" srcOrd="0" destOrd="0" presId="urn:microsoft.com/office/officeart/2018/2/layout/IconLabelDescriptionList"/>
    <dgm:cxn modelId="{84D8F469-75BE-4614-BC42-C1FB6666AB69}" srcId="{F01A1048-1A88-4E9A-B42D-4F42980901D4}" destId="{3B153E16-808A-4E8F-8C90-F74DE26C166C}" srcOrd="0" destOrd="0" parTransId="{EDA0FF8D-2DBF-4F52-AC67-BCBD910A5342}" sibTransId="{16DBEACF-D66F-464E-92C0-7884C91F8584}"/>
    <dgm:cxn modelId="{5BE36F51-AE02-4D87-85C0-F8EA06E36216}" srcId="{75FD8ABE-C56B-421A-9DF2-C8C1873B6B64}" destId="{80E11AE2-F952-40EB-8841-1A0287AA91FC}" srcOrd="0" destOrd="0" parTransId="{8FC63C74-F266-4440-BBF9-7613D3B9463C}" sibTransId="{CD98424C-5A93-42E3-809F-CC485952630A}"/>
    <dgm:cxn modelId="{6E39985A-BA94-43C4-908F-FE215BAFF24C}" type="presOf" srcId="{80E11AE2-F952-40EB-8841-1A0287AA91FC}" destId="{F6807A43-B9D3-4415-8671-20FEF5E89560}" srcOrd="0" destOrd="0" presId="urn:microsoft.com/office/officeart/2018/2/layout/IconLabelDescriptionList"/>
    <dgm:cxn modelId="{81F97084-A9C2-4D09-ACA0-CB29215B7670}" srcId="{F01A1048-1A88-4E9A-B42D-4F42980901D4}" destId="{83DB03EB-FC2D-4F08-8BB7-8852289FF8D0}" srcOrd="1" destOrd="0" parTransId="{FDC31AEB-60A8-40EE-B807-6827946642B8}" sibTransId="{2A291245-038B-4917-9207-A9751E99AE51}"/>
    <dgm:cxn modelId="{413136A7-089E-4451-B791-269FE5E7E196}" type="presOf" srcId="{3B153E16-808A-4E8F-8C90-F74DE26C166C}" destId="{BCC27905-8C10-4E68-AF5A-0F2D21FA549F}" srcOrd="0" destOrd="0" presId="urn:microsoft.com/office/officeart/2018/2/layout/IconLabelDescriptionList"/>
    <dgm:cxn modelId="{74F08AB2-453F-41E6-B47A-B79DB0CFA3A2}" type="presOf" srcId="{94E6E0CD-5DB6-4C97-83C0-15954D2B7931}" destId="{F6807A43-B9D3-4415-8671-20FEF5E89560}" srcOrd="0" destOrd="1" presId="urn:microsoft.com/office/officeart/2018/2/layout/IconLabelDescriptionList"/>
    <dgm:cxn modelId="{D9A543BB-1DE8-4211-9830-2B897D91ABBF}" srcId="{83DB03EB-FC2D-4F08-8BB7-8852289FF8D0}" destId="{5A489AB3-9BB0-47C3-9FD4-F736C6DCB747}" srcOrd="0" destOrd="0" parTransId="{4473A5DB-C754-478B-A319-A653ED14E2CD}" sibTransId="{1BA5BF84-59CD-4A78-A48B-33977F816C10}"/>
    <dgm:cxn modelId="{BAE6D2C8-980E-411A-9245-B7F6084F14DC}" srcId="{75FD8ABE-C56B-421A-9DF2-C8C1873B6B64}" destId="{94E6E0CD-5DB6-4C97-83C0-15954D2B7931}" srcOrd="1" destOrd="0" parTransId="{46C0C93D-85B1-489A-AF31-F154371F71DE}" sibTransId="{1E70C0F6-518C-453F-B155-C21648649524}"/>
    <dgm:cxn modelId="{2D8632C9-1858-43FC-9496-58C7FF3A1D97}" type="presOf" srcId="{0DFDF65C-6955-4A0F-B5B8-51A53F0E5CF1}" destId="{9AD8CBD1-0E5F-4FA1-84A7-415CAECC8A0C}" srcOrd="0" destOrd="0" presId="urn:microsoft.com/office/officeart/2018/2/layout/IconLabelDescriptionList"/>
    <dgm:cxn modelId="{FD1FB8D6-9885-496D-82A8-B296C456EDB9}" srcId="{3B153E16-808A-4E8F-8C90-F74DE26C166C}" destId="{0DFDF65C-6955-4A0F-B5B8-51A53F0E5CF1}" srcOrd="0" destOrd="0" parTransId="{E52221E5-A85F-4163-92BA-3562C5DC0045}" sibTransId="{CCBEFDEE-1CE8-41FB-99C7-7A9AB2FE32E3}"/>
    <dgm:cxn modelId="{444746F3-FCFE-4398-B172-0DC051B1152D}" type="presOf" srcId="{75FD8ABE-C56B-421A-9DF2-C8C1873B6B64}" destId="{EF04D670-FEB5-4E7F-A14A-BAB611E7A192}" srcOrd="0" destOrd="0" presId="urn:microsoft.com/office/officeart/2018/2/layout/IconLabelDescriptionList"/>
    <dgm:cxn modelId="{2E74D5F7-ECA3-49B8-A9E5-38AA0EB9431A}" type="presOf" srcId="{83DB03EB-FC2D-4F08-8BB7-8852289FF8D0}" destId="{7CAC115F-09AD-4135-8BC9-7173C4EA028B}" srcOrd="0" destOrd="0" presId="urn:microsoft.com/office/officeart/2018/2/layout/IconLabelDescriptionList"/>
    <dgm:cxn modelId="{68B8347C-30AB-4861-9079-C46B7CFF5747}" type="presParOf" srcId="{9D2C61EF-5A82-449A-AA78-B1C0CD7F1B8C}" destId="{EBED3FE4-ACC4-4FFF-AD56-88B6F980B889}" srcOrd="0" destOrd="0" presId="urn:microsoft.com/office/officeart/2018/2/layout/IconLabelDescriptionList"/>
    <dgm:cxn modelId="{83EECA02-CCF9-4AA7-A6F7-619D639B22A7}" type="presParOf" srcId="{EBED3FE4-ACC4-4FFF-AD56-88B6F980B889}" destId="{483543B1-1320-4012-B373-D4285081F20F}" srcOrd="0" destOrd="0" presId="urn:microsoft.com/office/officeart/2018/2/layout/IconLabelDescriptionList"/>
    <dgm:cxn modelId="{83D9AC56-1672-448A-B934-9B4FAD4ADD5F}" type="presParOf" srcId="{EBED3FE4-ACC4-4FFF-AD56-88B6F980B889}" destId="{8F4D1938-2BED-478A-B377-30F7D1F32795}" srcOrd="1" destOrd="0" presId="urn:microsoft.com/office/officeart/2018/2/layout/IconLabelDescriptionList"/>
    <dgm:cxn modelId="{AAFC5C0D-18E2-44F5-926B-55242BF52894}" type="presParOf" srcId="{EBED3FE4-ACC4-4FFF-AD56-88B6F980B889}" destId="{BCC27905-8C10-4E68-AF5A-0F2D21FA549F}" srcOrd="2" destOrd="0" presId="urn:microsoft.com/office/officeart/2018/2/layout/IconLabelDescriptionList"/>
    <dgm:cxn modelId="{96C2A7C3-1CBC-4D51-AD2B-C9BEA895DB00}" type="presParOf" srcId="{EBED3FE4-ACC4-4FFF-AD56-88B6F980B889}" destId="{2E86CC8C-0C35-4288-9C1E-9309071F112F}" srcOrd="3" destOrd="0" presId="urn:microsoft.com/office/officeart/2018/2/layout/IconLabelDescriptionList"/>
    <dgm:cxn modelId="{73897102-4A73-4119-AE63-0A327EF8227E}" type="presParOf" srcId="{EBED3FE4-ACC4-4FFF-AD56-88B6F980B889}" destId="{9AD8CBD1-0E5F-4FA1-84A7-415CAECC8A0C}" srcOrd="4" destOrd="0" presId="urn:microsoft.com/office/officeart/2018/2/layout/IconLabelDescriptionList"/>
    <dgm:cxn modelId="{8A1B2212-64F1-4096-8420-0613E5EDA2D2}" type="presParOf" srcId="{9D2C61EF-5A82-449A-AA78-B1C0CD7F1B8C}" destId="{EF1BEBFE-E156-4123-84A9-66BDD14BD95A}" srcOrd="1" destOrd="0" presId="urn:microsoft.com/office/officeart/2018/2/layout/IconLabelDescriptionList"/>
    <dgm:cxn modelId="{6F2D8A98-1091-4067-A7F6-E839B33D1AB0}" type="presParOf" srcId="{9D2C61EF-5A82-449A-AA78-B1C0CD7F1B8C}" destId="{2982A939-E193-4997-BED6-32CBC10ED16E}" srcOrd="2" destOrd="0" presId="urn:microsoft.com/office/officeart/2018/2/layout/IconLabelDescriptionList"/>
    <dgm:cxn modelId="{3924C3FB-4821-48B7-A841-74CD3315167F}" type="presParOf" srcId="{2982A939-E193-4997-BED6-32CBC10ED16E}" destId="{12AE312F-11F7-411F-84F4-72E6DBF61C1F}" srcOrd="0" destOrd="0" presId="urn:microsoft.com/office/officeart/2018/2/layout/IconLabelDescriptionList"/>
    <dgm:cxn modelId="{8E7DD07B-D3D0-4E95-8C9C-767A31EBA7A9}" type="presParOf" srcId="{2982A939-E193-4997-BED6-32CBC10ED16E}" destId="{49ED2782-E2FD-4266-BE4F-D2A6A57E7353}" srcOrd="1" destOrd="0" presId="urn:microsoft.com/office/officeart/2018/2/layout/IconLabelDescriptionList"/>
    <dgm:cxn modelId="{CF738B73-4FE1-4C8B-A62D-F0529B219205}" type="presParOf" srcId="{2982A939-E193-4997-BED6-32CBC10ED16E}" destId="{7CAC115F-09AD-4135-8BC9-7173C4EA028B}" srcOrd="2" destOrd="0" presId="urn:microsoft.com/office/officeart/2018/2/layout/IconLabelDescriptionList"/>
    <dgm:cxn modelId="{14B6A841-BEDD-4D5D-8954-6E366D3DD2EB}" type="presParOf" srcId="{2982A939-E193-4997-BED6-32CBC10ED16E}" destId="{6621676B-3DC2-4ACC-BD5E-192450A599B8}" srcOrd="3" destOrd="0" presId="urn:microsoft.com/office/officeart/2018/2/layout/IconLabelDescriptionList"/>
    <dgm:cxn modelId="{5285338C-388B-4E64-BE23-8F509D683436}" type="presParOf" srcId="{2982A939-E193-4997-BED6-32CBC10ED16E}" destId="{52B03B92-7F8C-45FF-95C0-156489CFE928}" srcOrd="4" destOrd="0" presId="urn:microsoft.com/office/officeart/2018/2/layout/IconLabelDescriptionList"/>
    <dgm:cxn modelId="{EC8E4753-1309-4EAF-B195-DC4357A8ABA5}" type="presParOf" srcId="{9D2C61EF-5A82-449A-AA78-B1C0CD7F1B8C}" destId="{EFCC00B2-8267-4D25-A968-A51089F6AE6E}" srcOrd="3" destOrd="0" presId="urn:microsoft.com/office/officeart/2018/2/layout/IconLabelDescriptionList"/>
    <dgm:cxn modelId="{5594DA3E-1E9A-4B99-AA0A-62B88F4B2C8B}" type="presParOf" srcId="{9D2C61EF-5A82-449A-AA78-B1C0CD7F1B8C}" destId="{30ADBB42-9307-4FC5-95F9-D3573EA72194}" srcOrd="4" destOrd="0" presId="urn:microsoft.com/office/officeart/2018/2/layout/IconLabelDescriptionList"/>
    <dgm:cxn modelId="{0750289E-8599-4E4E-A3C1-1C7145582132}" type="presParOf" srcId="{30ADBB42-9307-4FC5-95F9-D3573EA72194}" destId="{4AF81434-7BA8-4CED-ACB5-3535C59E4368}" srcOrd="0" destOrd="0" presId="urn:microsoft.com/office/officeart/2018/2/layout/IconLabelDescriptionList"/>
    <dgm:cxn modelId="{55658B31-FD43-4188-8033-78A3DB0A599B}" type="presParOf" srcId="{30ADBB42-9307-4FC5-95F9-D3573EA72194}" destId="{F5414A88-D322-49AB-BEAE-29C6BE1E0618}" srcOrd="1" destOrd="0" presId="urn:microsoft.com/office/officeart/2018/2/layout/IconLabelDescriptionList"/>
    <dgm:cxn modelId="{594D2CE2-FC63-4BF4-8238-9B0CBAD059F8}" type="presParOf" srcId="{30ADBB42-9307-4FC5-95F9-D3573EA72194}" destId="{EF04D670-FEB5-4E7F-A14A-BAB611E7A192}" srcOrd="2" destOrd="0" presId="urn:microsoft.com/office/officeart/2018/2/layout/IconLabelDescriptionList"/>
    <dgm:cxn modelId="{21BB2102-4456-463B-9F21-AA5419D2C5F7}" type="presParOf" srcId="{30ADBB42-9307-4FC5-95F9-D3573EA72194}" destId="{7CB83F31-1547-46FE-9EF9-A858F1FE9944}" srcOrd="3" destOrd="0" presId="urn:microsoft.com/office/officeart/2018/2/layout/IconLabelDescriptionList"/>
    <dgm:cxn modelId="{F63FB7E5-BAB6-43BC-A756-D3D28502A7B2}" type="presParOf" srcId="{30ADBB42-9307-4FC5-95F9-D3573EA72194}" destId="{F6807A43-B9D3-4415-8671-20FEF5E89560}" srcOrd="4" destOrd="0" presId="urn:microsoft.com/office/officeart/2018/2/layout/IconLabelDescription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31A828-EA59-43D6-B240-B444D3784422}" type="doc">
      <dgm:prSet loTypeId="urn:microsoft.com/office/officeart/2005/8/layout/chevronAccent+Icon" loCatId="process" qsTypeId="urn:microsoft.com/office/officeart/2005/8/quickstyle/simple1" qsCatId="simple" csTypeId="urn:microsoft.com/office/officeart/2005/8/colors/colorful2" csCatId="colorful" phldr="1"/>
      <dgm:spPr/>
    </dgm:pt>
    <dgm:pt modelId="{B4CE0660-CC20-4F9F-BB63-0A8AFC9B8DD8}">
      <dgm:prSet phldrT="[Text]"/>
      <dgm:spPr>
        <a:ln>
          <a:noFill/>
        </a:ln>
      </dgm:spPr>
      <dgm:t>
        <a:bodyPr/>
        <a:lstStyle/>
        <a:p>
          <a:r>
            <a:rPr lang="en-IE">
              <a:solidFill>
                <a:schemeClr val="tx1">
                  <a:lumMod val="50000"/>
                </a:schemeClr>
              </a:solidFill>
            </a:rPr>
            <a:t>Postgraduate</a:t>
          </a:r>
        </a:p>
      </dgm:t>
    </dgm:pt>
    <dgm:pt modelId="{E704DA3D-6A53-4CE9-9E03-ABA991388AF5}" type="parTrans" cxnId="{A70088F4-4882-4C27-A62C-A83A97998053}">
      <dgm:prSet/>
      <dgm:spPr/>
      <dgm:t>
        <a:bodyPr/>
        <a:lstStyle/>
        <a:p>
          <a:endParaRPr lang="en-IE"/>
        </a:p>
      </dgm:t>
    </dgm:pt>
    <dgm:pt modelId="{BEA64A81-1233-4836-B209-884EC735E289}" type="sibTrans" cxnId="{A70088F4-4882-4C27-A62C-A83A97998053}">
      <dgm:prSet/>
      <dgm:spPr/>
      <dgm:t>
        <a:bodyPr/>
        <a:lstStyle/>
        <a:p>
          <a:endParaRPr lang="en-IE"/>
        </a:p>
      </dgm:t>
    </dgm:pt>
    <dgm:pt modelId="{94337F96-BAA2-4340-908F-DE5A6DBCD432}">
      <dgm:prSet phldrT="[Text]"/>
      <dgm:spPr>
        <a:ln>
          <a:noFill/>
        </a:ln>
      </dgm:spPr>
      <dgm:t>
        <a:bodyPr/>
        <a:lstStyle/>
        <a:p>
          <a:r>
            <a:rPr lang="en-IE">
              <a:solidFill>
                <a:schemeClr val="tx1">
                  <a:lumMod val="50000"/>
                </a:schemeClr>
              </a:solidFill>
            </a:rPr>
            <a:t>Postdoctoral </a:t>
          </a:r>
        </a:p>
      </dgm:t>
    </dgm:pt>
    <dgm:pt modelId="{D9320D57-47C8-4E68-BB1C-F684F62DB5E0}" type="parTrans" cxnId="{165ADBA4-D34E-4114-85C6-F22F44CD146A}">
      <dgm:prSet/>
      <dgm:spPr/>
      <dgm:t>
        <a:bodyPr/>
        <a:lstStyle/>
        <a:p>
          <a:endParaRPr lang="en-IE"/>
        </a:p>
      </dgm:t>
    </dgm:pt>
    <dgm:pt modelId="{34319DF9-0988-4819-9BCA-8F80169B399B}" type="sibTrans" cxnId="{165ADBA4-D34E-4114-85C6-F22F44CD146A}">
      <dgm:prSet/>
      <dgm:spPr/>
      <dgm:t>
        <a:bodyPr/>
        <a:lstStyle/>
        <a:p>
          <a:endParaRPr lang="en-IE"/>
        </a:p>
      </dgm:t>
    </dgm:pt>
    <dgm:pt modelId="{6B4C0F2F-D21C-4293-9F6F-B429C4A28AAC}">
      <dgm:prSet phldrT="[Text]"/>
      <dgm:spPr>
        <a:ln>
          <a:noFill/>
        </a:ln>
      </dgm:spPr>
      <dgm:t>
        <a:bodyPr/>
        <a:lstStyle/>
        <a:p>
          <a:r>
            <a:rPr lang="en-IE">
              <a:solidFill>
                <a:schemeClr val="tx1">
                  <a:lumMod val="50000"/>
                </a:schemeClr>
              </a:solidFill>
            </a:rPr>
            <a:t>Independent Investigator</a:t>
          </a:r>
          <a:endParaRPr lang="en-IE"/>
        </a:p>
      </dgm:t>
    </dgm:pt>
    <dgm:pt modelId="{F68668A7-CE1C-4F5E-AF25-3834A517DD04}" type="parTrans" cxnId="{B41C9DC6-58B5-4B74-8ECC-52349EBFA87A}">
      <dgm:prSet/>
      <dgm:spPr/>
      <dgm:t>
        <a:bodyPr/>
        <a:lstStyle/>
        <a:p>
          <a:endParaRPr lang="en-IE"/>
        </a:p>
      </dgm:t>
    </dgm:pt>
    <dgm:pt modelId="{898E3802-B707-4831-BA2C-B5FE1E597556}" type="sibTrans" cxnId="{B41C9DC6-58B5-4B74-8ECC-52349EBFA87A}">
      <dgm:prSet/>
      <dgm:spPr/>
      <dgm:t>
        <a:bodyPr/>
        <a:lstStyle/>
        <a:p>
          <a:endParaRPr lang="en-IE"/>
        </a:p>
      </dgm:t>
    </dgm:pt>
    <dgm:pt modelId="{193D276A-02A8-4AE7-9F3A-1C2E7F707646}" type="pres">
      <dgm:prSet presAssocID="{2331A828-EA59-43D6-B240-B444D3784422}" presName="Name0" presStyleCnt="0">
        <dgm:presLayoutVars>
          <dgm:dir/>
          <dgm:resizeHandles val="exact"/>
        </dgm:presLayoutVars>
      </dgm:prSet>
      <dgm:spPr/>
    </dgm:pt>
    <dgm:pt modelId="{06D5A5C6-A7D0-4413-9A98-CA027B373EE4}" type="pres">
      <dgm:prSet presAssocID="{B4CE0660-CC20-4F9F-BB63-0A8AFC9B8DD8}" presName="composite" presStyleCnt="0"/>
      <dgm:spPr/>
    </dgm:pt>
    <dgm:pt modelId="{E2B7128D-CF80-4827-81D9-93A5BE78864F}" type="pres">
      <dgm:prSet presAssocID="{B4CE0660-CC20-4F9F-BB63-0A8AFC9B8DD8}" presName="bgChev" presStyleLbl="node1" presStyleIdx="0" presStyleCnt="3" custLinFactNeighborY="2808"/>
      <dgm:spPr>
        <a:solidFill>
          <a:schemeClr val="accent1"/>
        </a:solidFill>
        <a:ln>
          <a:noFill/>
        </a:ln>
      </dgm:spPr>
    </dgm:pt>
    <dgm:pt modelId="{2E0650D3-D0A9-4D20-B724-40DAB73773CC}" type="pres">
      <dgm:prSet presAssocID="{B4CE0660-CC20-4F9F-BB63-0A8AFC9B8DD8}" presName="txNode" presStyleLbl="fgAcc1" presStyleIdx="0" presStyleCnt="3">
        <dgm:presLayoutVars>
          <dgm:bulletEnabled val="1"/>
        </dgm:presLayoutVars>
      </dgm:prSet>
      <dgm:spPr/>
    </dgm:pt>
    <dgm:pt modelId="{6804D79A-B708-4B0A-9FA4-93E578CE6C8A}" type="pres">
      <dgm:prSet presAssocID="{BEA64A81-1233-4836-B209-884EC735E289}" presName="compositeSpace" presStyleCnt="0"/>
      <dgm:spPr/>
    </dgm:pt>
    <dgm:pt modelId="{15DBC24B-B93E-4955-80C7-74FDEF4AA11C}" type="pres">
      <dgm:prSet presAssocID="{94337F96-BAA2-4340-908F-DE5A6DBCD432}" presName="composite" presStyleCnt="0"/>
      <dgm:spPr/>
    </dgm:pt>
    <dgm:pt modelId="{BA23688F-94A6-45E7-B49E-A31B9603161D}" type="pres">
      <dgm:prSet presAssocID="{94337F96-BAA2-4340-908F-DE5A6DBCD432}" presName="bgChev" presStyleLbl="node1" presStyleIdx="1" presStyleCnt="3"/>
      <dgm:spPr>
        <a:ln>
          <a:noFill/>
        </a:ln>
      </dgm:spPr>
    </dgm:pt>
    <dgm:pt modelId="{0E440A71-B2A2-4FCF-9B39-A8D77C338106}" type="pres">
      <dgm:prSet presAssocID="{94337F96-BAA2-4340-908F-DE5A6DBCD432}" presName="txNode" presStyleLbl="fgAcc1" presStyleIdx="1" presStyleCnt="3">
        <dgm:presLayoutVars>
          <dgm:bulletEnabled val="1"/>
        </dgm:presLayoutVars>
      </dgm:prSet>
      <dgm:spPr/>
    </dgm:pt>
    <dgm:pt modelId="{61391FAA-6A4C-4D25-AB1E-4CEBCC78FBB0}" type="pres">
      <dgm:prSet presAssocID="{34319DF9-0988-4819-9BCA-8F80169B399B}" presName="compositeSpace" presStyleCnt="0"/>
      <dgm:spPr/>
    </dgm:pt>
    <dgm:pt modelId="{DD51C9C5-8F70-47A1-A785-E3C6DC5164D0}" type="pres">
      <dgm:prSet presAssocID="{6B4C0F2F-D21C-4293-9F6F-B429C4A28AAC}" presName="composite" presStyleCnt="0"/>
      <dgm:spPr/>
    </dgm:pt>
    <dgm:pt modelId="{67C7A09C-1EC1-47C2-882F-A8A87A69FB38}" type="pres">
      <dgm:prSet presAssocID="{6B4C0F2F-D21C-4293-9F6F-B429C4A28AAC}" presName="bgChev" presStyleLbl="node1" presStyleIdx="2" presStyleCnt="3"/>
      <dgm:spPr>
        <a:ln>
          <a:noFill/>
        </a:ln>
      </dgm:spPr>
    </dgm:pt>
    <dgm:pt modelId="{9F987BCF-B2D0-4FF6-AB8A-F75096448646}" type="pres">
      <dgm:prSet presAssocID="{6B4C0F2F-D21C-4293-9F6F-B429C4A28AAC}" presName="txNode" presStyleLbl="fgAcc1" presStyleIdx="2" presStyleCnt="3">
        <dgm:presLayoutVars>
          <dgm:bulletEnabled val="1"/>
        </dgm:presLayoutVars>
      </dgm:prSet>
      <dgm:spPr/>
    </dgm:pt>
  </dgm:ptLst>
  <dgm:cxnLst>
    <dgm:cxn modelId="{C225E114-30F3-4D6D-81EE-F4848D20651C}" type="presOf" srcId="{B4CE0660-CC20-4F9F-BB63-0A8AFC9B8DD8}" destId="{2E0650D3-D0A9-4D20-B724-40DAB73773CC}" srcOrd="0" destOrd="0" presId="urn:microsoft.com/office/officeart/2005/8/layout/chevronAccent+Icon"/>
    <dgm:cxn modelId="{91F47035-98E1-434A-BC5E-E53F781E60C0}" type="presOf" srcId="{6B4C0F2F-D21C-4293-9F6F-B429C4A28AAC}" destId="{9F987BCF-B2D0-4FF6-AB8A-F75096448646}" srcOrd="0" destOrd="0" presId="urn:microsoft.com/office/officeart/2005/8/layout/chevronAccent+Icon"/>
    <dgm:cxn modelId="{999E0F99-C3F7-4994-A790-3968E700F40C}" type="presOf" srcId="{94337F96-BAA2-4340-908F-DE5A6DBCD432}" destId="{0E440A71-B2A2-4FCF-9B39-A8D77C338106}" srcOrd="0" destOrd="0" presId="urn:microsoft.com/office/officeart/2005/8/layout/chevronAccent+Icon"/>
    <dgm:cxn modelId="{165ADBA4-D34E-4114-85C6-F22F44CD146A}" srcId="{2331A828-EA59-43D6-B240-B444D3784422}" destId="{94337F96-BAA2-4340-908F-DE5A6DBCD432}" srcOrd="1" destOrd="0" parTransId="{D9320D57-47C8-4E68-BB1C-F684F62DB5E0}" sibTransId="{34319DF9-0988-4819-9BCA-8F80169B399B}"/>
    <dgm:cxn modelId="{B41C9DC6-58B5-4B74-8ECC-52349EBFA87A}" srcId="{2331A828-EA59-43D6-B240-B444D3784422}" destId="{6B4C0F2F-D21C-4293-9F6F-B429C4A28AAC}" srcOrd="2" destOrd="0" parTransId="{F68668A7-CE1C-4F5E-AF25-3834A517DD04}" sibTransId="{898E3802-B707-4831-BA2C-B5FE1E597556}"/>
    <dgm:cxn modelId="{10B435DF-55F1-46A4-B77E-1808CF990603}" type="presOf" srcId="{2331A828-EA59-43D6-B240-B444D3784422}" destId="{193D276A-02A8-4AE7-9F3A-1C2E7F707646}" srcOrd="0" destOrd="0" presId="urn:microsoft.com/office/officeart/2005/8/layout/chevronAccent+Icon"/>
    <dgm:cxn modelId="{A70088F4-4882-4C27-A62C-A83A97998053}" srcId="{2331A828-EA59-43D6-B240-B444D3784422}" destId="{B4CE0660-CC20-4F9F-BB63-0A8AFC9B8DD8}" srcOrd="0" destOrd="0" parTransId="{E704DA3D-6A53-4CE9-9E03-ABA991388AF5}" sibTransId="{BEA64A81-1233-4836-B209-884EC735E289}"/>
    <dgm:cxn modelId="{65070905-D2EA-4979-B454-9CC971657BBC}" type="presParOf" srcId="{193D276A-02A8-4AE7-9F3A-1C2E7F707646}" destId="{06D5A5C6-A7D0-4413-9A98-CA027B373EE4}" srcOrd="0" destOrd="0" presId="urn:microsoft.com/office/officeart/2005/8/layout/chevronAccent+Icon"/>
    <dgm:cxn modelId="{69689FBE-CCC4-4164-AEF5-B6A6538B14BF}" type="presParOf" srcId="{06D5A5C6-A7D0-4413-9A98-CA027B373EE4}" destId="{E2B7128D-CF80-4827-81D9-93A5BE78864F}" srcOrd="0" destOrd="0" presId="urn:microsoft.com/office/officeart/2005/8/layout/chevronAccent+Icon"/>
    <dgm:cxn modelId="{4DB7B795-C4F2-46BB-810A-22A47A7EBD32}" type="presParOf" srcId="{06D5A5C6-A7D0-4413-9A98-CA027B373EE4}" destId="{2E0650D3-D0A9-4D20-B724-40DAB73773CC}" srcOrd="1" destOrd="0" presId="urn:microsoft.com/office/officeart/2005/8/layout/chevronAccent+Icon"/>
    <dgm:cxn modelId="{97820277-1740-4090-85BA-7AF17DAB4B55}" type="presParOf" srcId="{193D276A-02A8-4AE7-9F3A-1C2E7F707646}" destId="{6804D79A-B708-4B0A-9FA4-93E578CE6C8A}" srcOrd="1" destOrd="0" presId="urn:microsoft.com/office/officeart/2005/8/layout/chevronAccent+Icon"/>
    <dgm:cxn modelId="{044FA61F-B039-48E3-A9D9-35D5D358A6CF}" type="presParOf" srcId="{193D276A-02A8-4AE7-9F3A-1C2E7F707646}" destId="{15DBC24B-B93E-4955-80C7-74FDEF4AA11C}" srcOrd="2" destOrd="0" presId="urn:microsoft.com/office/officeart/2005/8/layout/chevronAccent+Icon"/>
    <dgm:cxn modelId="{BAE1E006-B503-4C4F-B30D-275BD377DDED}" type="presParOf" srcId="{15DBC24B-B93E-4955-80C7-74FDEF4AA11C}" destId="{BA23688F-94A6-45E7-B49E-A31B9603161D}" srcOrd="0" destOrd="0" presId="urn:microsoft.com/office/officeart/2005/8/layout/chevronAccent+Icon"/>
    <dgm:cxn modelId="{C540AEAA-D171-44D9-A5E4-704A1609A7B6}" type="presParOf" srcId="{15DBC24B-B93E-4955-80C7-74FDEF4AA11C}" destId="{0E440A71-B2A2-4FCF-9B39-A8D77C338106}" srcOrd="1" destOrd="0" presId="urn:microsoft.com/office/officeart/2005/8/layout/chevronAccent+Icon"/>
    <dgm:cxn modelId="{792AE480-A5F1-4782-A9CE-8E28E976FF5C}" type="presParOf" srcId="{193D276A-02A8-4AE7-9F3A-1C2E7F707646}" destId="{61391FAA-6A4C-4D25-AB1E-4CEBCC78FBB0}" srcOrd="3" destOrd="0" presId="urn:microsoft.com/office/officeart/2005/8/layout/chevronAccent+Icon"/>
    <dgm:cxn modelId="{3F9207AD-4513-4070-848D-A86B27691F9B}" type="presParOf" srcId="{193D276A-02A8-4AE7-9F3A-1C2E7F707646}" destId="{DD51C9C5-8F70-47A1-A785-E3C6DC5164D0}" srcOrd="4" destOrd="0" presId="urn:microsoft.com/office/officeart/2005/8/layout/chevronAccent+Icon"/>
    <dgm:cxn modelId="{E14B4F25-0FDD-48D7-9DA8-AFA9CE6363BB}" type="presParOf" srcId="{DD51C9C5-8F70-47A1-A785-E3C6DC5164D0}" destId="{67C7A09C-1EC1-47C2-882F-A8A87A69FB38}" srcOrd="0" destOrd="0" presId="urn:microsoft.com/office/officeart/2005/8/layout/chevronAccent+Icon"/>
    <dgm:cxn modelId="{8A84CBF0-A0F0-455A-8B5C-5F9D6BE94EFB}" type="presParOf" srcId="{DD51C9C5-8F70-47A1-A785-E3C6DC5164D0}" destId="{9F987BCF-B2D0-4FF6-AB8A-F75096448646}" srcOrd="1" destOrd="0" presId="urn:microsoft.com/office/officeart/2005/8/layout/chevronAccent+Icon"/>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A3427C-7559-456A-A23D-8B2649B90537}"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en-GB"/>
        </a:p>
      </dgm:t>
    </dgm:pt>
    <dgm:pt modelId="{8A1133B5-1F52-408E-9EFC-5A71461A86AF}">
      <dgm:prSet phldrT="[Text]" custT="1"/>
      <dgm:spPr>
        <a:ln>
          <a:noFill/>
        </a:ln>
      </dgm:spPr>
      <dgm:t>
        <a:bodyPr spcFirstLastPara="0" vert="horz" wrap="square" lIns="336623" tIns="60960" rIns="113792" bIns="60960" numCol="1" spcCol="1270" anchor="ctr" anchorCtr="0"/>
        <a:lstStyle/>
        <a:p>
          <a:pPr marL="627063" indent="0" algn="l">
            <a:lnSpc>
              <a:spcPct val="100000"/>
            </a:lnSpc>
          </a:pPr>
          <a:r>
            <a:rPr lang="en-IE" sz="2400" b="1" dirty="0">
              <a:solidFill>
                <a:schemeClr val="bg2"/>
              </a:solidFill>
              <a:latin typeface="Calibri"/>
              <a:cs typeface="Helvetica" panose="020B0604020202020204" pitchFamily="34" charset="0"/>
            </a:rPr>
            <a:t>Scholarships at Trinity College</a:t>
          </a:r>
        </a:p>
        <a:p>
          <a:pPr marL="627063" indent="0" algn="l">
            <a:lnSpc>
              <a:spcPct val="100000"/>
            </a:lnSpc>
          </a:pPr>
          <a:r>
            <a:rPr lang="en-IE" sz="1800" b="1" dirty="0">
              <a:solidFill>
                <a:schemeClr val="bg2"/>
              </a:solidFill>
              <a:latin typeface="Calibri"/>
              <a:cs typeface="Helvetica" panose="020B0604020202020204" pitchFamily="34" charset="0"/>
            </a:rPr>
            <a:t>International scholarships: </a:t>
          </a:r>
          <a:r>
            <a:rPr lang="en-IE" sz="1800" b="0" dirty="0">
              <a:solidFill>
                <a:schemeClr val="bg2"/>
              </a:solidFill>
              <a:latin typeface="Calibri"/>
              <a:cs typeface="Helvetica" panose="020B0604020202020204" pitchFamily="34" charset="0"/>
            </a:rPr>
            <a:t>Open to students from certain countries</a:t>
          </a:r>
        </a:p>
        <a:p>
          <a:pPr marL="627063" indent="0" algn="l">
            <a:lnSpc>
              <a:spcPct val="100000"/>
            </a:lnSpc>
          </a:pPr>
          <a:r>
            <a:rPr lang="en-IE" sz="1800" b="1" dirty="0">
              <a:solidFill>
                <a:schemeClr val="bg2"/>
              </a:solidFill>
              <a:latin typeface="Calibri"/>
              <a:cs typeface="Helvetica" panose="020B0604020202020204" pitchFamily="34" charset="0"/>
            </a:rPr>
            <a:t>Themed Scholarships: </a:t>
          </a:r>
          <a:r>
            <a:rPr lang="en-IE" sz="1800" b="0" dirty="0">
              <a:solidFill>
                <a:schemeClr val="bg2"/>
              </a:solidFill>
              <a:latin typeface="Calibri"/>
              <a:cs typeface="Helvetica" panose="020B0604020202020204" pitchFamily="34" charset="0"/>
            </a:rPr>
            <a:t>Available for research projects in a defined theme/discipline (</a:t>
          </a:r>
          <a:r>
            <a:rPr lang="en-IE" sz="1800" b="0" dirty="0" err="1">
              <a:solidFill>
                <a:schemeClr val="bg2"/>
              </a:solidFill>
              <a:latin typeface="Calibri"/>
              <a:cs typeface="Helvetica" panose="020B0604020202020204" pitchFamily="34" charset="0"/>
            </a:rPr>
            <a:t>e.g</a:t>
          </a:r>
          <a:r>
            <a:rPr lang="en-IE" sz="1800" b="0" dirty="0">
              <a:solidFill>
                <a:schemeClr val="bg2"/>
              </a:solidFill>
              <a:latin typeface="Calibri"/>
              <a:cs typeface="Helvetica" panose="020B0604020202020204" pitchFamily="34" charset="0"/>
            </a:rPr>
            <a:t> Mathematics, Law, History etc.)</a:t>
          </a:r>
        </a:p>
        <a:p>
          <a:pPr marL="627063" indent="0" algn="l">
            <a:lnSpc>
              <a:spcPct val="100000"/>
            </a:lnSpc>
          </a:pPr>
          <a:r>
            <a:rPr lang="en-IE" sz="1800" b="1" dirty="0">
              <a:solidFill>
                <a:schemeClr val="bg2"/>
              </a:solidFill>
              <a:latin typeface="Calibri"/>
              <a:cs typeface="Helvetica"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More information on scholarships here</a:t>
          </a:r>
          <a:br>
            <a:rPr lang="en-IE" sz="1500" b="1" dirty="0">
              <a:solidFill>
                <a:schemeClr val="tx2">
                  <a:lumMod val="50000"/>
                </a:schemeClr>
              </a:solidFill>
              <a:latin typeface="Calibri"/>
              <a:cs typeface="Helvetica" panose="020B0604020202020204" pitchFamily="34" charset="0"/>
            </a:rPr>
          </a:br>
          <a:endParaRPr lang="en-IE" sz="1500" b="1" dirty="0">
            <a:solidFill>
              <a:schemeClr val="tx2">
                <a:lumMod val="50000"/>
              </a:schemeClr>
            </a:solidFill>
            <a:latin typeface="Calibri"/>
            <a:cs typeface="Helvetica" panose="020B0604020202020204" pitchFamily="34" charset="0"/>
          </a:endParaRPr>
        </a:p>
      </dgm:t>
    </dgm:pt>
    <dgm:pt modelId="{1DF8363D-35EF-4DB9-B9CA-EA11090D98FA}" type="sibTrans" cxnId="{4ACF9B05-18B3-4519-86F5-65FAC2E3B21F}">
      <dgm:prSet/>
      <dgm:spPr/>
      <dgm:t>
        <a:bodyPr/>
        <a:lstStyle/>
        <a:p>
          <a:endParaRPr lang="en-IE" sz="1500">
            <a:solidFill>
              <a:schemeClr val="tx2">
                <a:lumMod val="50000"/>
              </a:schemeClr>
            </a:solidFill>
          </a:endParaRPr>
        </a:p>
      </dgm:t>
    </dgm:pt>
    <dgm:pt modelId="{E00BDB82-A680-48B3-83BE-5BDF151B9486}" type="parTrans" cxnId="{4ACF9B05-18B3-4519-86F5-65FAC2E3B21F}">
      <dgm:prSet/>
      <dgm:spPr/>
      <dgm:t>
        <a:bodyPr/>
        <a:lstStyle/>
        <a:p>
          <a:endParaRPr lang="en-IE" sz="1500">
            <a:solidFill>
              <a:schemeClr val="tx2">
                <a:lumMod val="50000"/>
              </a:schemeClr>
            </a:solidFill>
          </a:endParaRPr>
        </a:p>
      </dgm:t>
    </dgm:pt>
    <dgm:pt modelId="{D96CEF28-1CC8-49CE-9FB2-196D0132AF5C}">
      <dgm:prSet phldrT="[Text]" custT="1"/>
      <dgm:spPr>
        <a:ln>
          <a:noFill/>
        </a:ln>
      </dgm:spPr>
      <dgm:t>
        <a:bodyPr/>
        <a:lstStyle/>
        <a:p>
          <a:pPr algn="l">
            <a:lnSpc>
              <a:spcPct val="100000"/>
            </a:lnSpc>
          </a:pPr>
          <a:r>
            <a:rPr lang="en-IE" sz="2400" b="1" dirty="0">
              <a:solidFill>
                <a:schemeClr val="bg2"/>
              </a:solidFill>
            </a:rPr>
            <a:t>Research Ireland Enterprise Partnership Scholarship</a:t>
          </a:r>
        </a:p>
        <a:p>
          <a:pPr algn="l">
            <a:lnSpc>
              <a:spcPct val="100000"/>
            </a:lnSpc>
          </a:pPr>
          <a:r>
            <a:rPr lang="en-IE" sz="1800" b="0" dirty="0">
              <a:solidFill>
                <a:schemeClr val="bg2"/>
              </a:solidFill>
            </a:rPr>
            <a:t>PhD project co-funded by an enterprise partner (industry, charity, NGO etc.)</a:t>
          </a:r>
        </a:p>
        <a:p>
          <a:pPr algn="l">
            <a:lnSpc>
              <a:spcPct val="100000"/>
            </a:lnSpc>
          </a:pPr>
          <a:r>
            <a:rPr lang="en-IE" sz="1800" dirty="0">
              <a:solidFill>
                <a:schemeClr val="bg2"/>
              </a:solidFill>
              <a:latin typeface="Calibri" panose="020F0502020204030204" pitchFamily="34" charset="0"/>
              <a:cs typeface="Calibri" panose="020F0502020204030204" pitchFamily="34" charset="0"/>
            </a:rPr>
            <a:t>Funds stipend (€25k/year), fees and research expenses (€3250) for 4 years</a:t>
          </a:r>
        </a:p>
        <a:p>
          <a:pPr algn="l">
            <a:lnSpc>
              <a:spcPct val="100000"/>
            </a:lnSpc>
          </a:pPr>
          <a:r>
            <a:rPr lang="en-IE" sz="1800" b="0" dirty="0">
              <a:solidFill>
                <a:schemeClr val="bg2"/>
              </a:solidFill>
              <a:latin typeface="Calibri" panose="020F0502020204030204" pitchFamily="34" charset="0"/>
              <a:cs typeface="Calibri" panose="020F0502020204030204" pitchFamily="34" charset="0"/>
            </a:rPr>
            <a:t>Due to open in Q4 2026</a:t>
          </a:r>
          <a:endParaRPr lang="en-IE" sz="1800" b="0" dirty="0">
            <a:solidFill>
              <a:schemeClr val="bg2"/>
            </a:solidFill>
          </a:endParaRPr>
        </a:p>
        <a:p>
          <a:pPr algn="ctr">
            <a:lnSpc>
              <a:spcPts val="1100"/>
            </a:lnSpc>
          </a:pPr>
          <a:endParaRPr lang="en-IE" sz="1500" b="0" dirty="0">
            <a:solidFill>
              <a:schemeClr val="tx2">
                <a:lumMod val="50000"/>
              </a:schemeClr>
            </a:solidFill>
          </a:endParaRPr>
        </a:p>
      </dgm:t>
    </dgm:pt>
    <dgm:pt modelId="{B212E16A-FE6A-42FC-A145-B66B2095AC3C}" type="sibTrans" cxnId="{3986E90E-A90A-4D5F-8843-63055479E3EC}">
      <dgm:prSet/>
      <dgm:spPr/>
      <dgm:t>
        <a:bodyPr/>
        <a:lstStyle/>
        <a:p>
          <a:endParaRPr lang="en-IE" sz="1500">
            <a:solidFill>
              <a:schemeClr val="tx2">
                <a:lumMod val="50000"/>
              </a:schemeClr>
            </a:solidFill>
          </a:endParaRPr>
        </a:p>
      </dgm:t>
    </dgm:pt>
    <dgm:pt modelId="{0682BFE1-F746-4A96-9270-C63BA0E2232C}" type="parTrans" cxnId="{3986E90E-A90A-4D5F-8843-63055479E3EC}">
      <dgm:prSet/>
      <dgm:spPr/>
      <dgm:t>
        <a:bodyPr/>
        <a:lstStyle/>
        <a:p>
          <a:endParaRPr lang="en-IE" sz="1500">
            <a:solidFill>
              <a:schemeClr val="tx2">
                <a:lumMod val="50000"/>
              </a:schemeClr>
            </a:solidFill>
          </a:endParaRPr>
        </a:p>
      </dgm:t>
    </dgm:pt>
    <dgm:pt modelId="{37FC331C-5425-47D1-AB53-04F44BBE704A}" type="pres">
      <dgm:prSet presAssocID="{78A3427C-7559-456A-A23D-8B2649B90537}" presName="linearFlow" presStyleCnt="0">
        <dgm:presLayoutVars>
          <dgm:dir/>
          <dgm:resizeHandles val="exact"/>
        </dgm:presLayoutVars>
      </dgm:prSet>
      <dgm:spPr/>
    </dgm:pt>
    <dgm:pt modelId="{C403D0DB-437B-4CC0-A220-D5C89B77F08A}" type="pres">
      <dgm:prSet presAssocID="{D96CEF28-1CC8-49CE-9FB2-196D0132AF5C}" presName="composite" presStyleCnt="0"/>
      <dgm:spPr/>
    </dgm:pt>
    <dgm:pt modelId="{D0D878DC-C159-424B-9C82-6F2A2AAE1178}" type="pres">
      <dgm:prSet presAssocID="{D96CEF28-1CC8-49CE-9FB2-196D0132AF5C}" presName="imgShp" presStyleLbl="fgImgPlace1" presStyleIdx="0" presStyleCnt="2" custAng="0" custScaleX="143870" custScaleY="143870"/>
      <dgm:spPr>
        <a:blipFill rotWithShape="1">
          <a:blip xmlns:r="http://schemas.openxmlformats.org/officeDocument/2006/relationships">
            <a:extLst>
              <a:ext uri="{96DAC541-7B7A-43D3-8B79-37D633B846F1}">
                <asvg:svgBlip xmlns:asvg="http://schemas.microsoft.com/office/drawing/2016/SVG/main" r:embed="rId2"/>
              </a:ext>
            </a:extLst>
          </a:blip>
          <a:srcRect/>
          <a:stretch>
            <a:fillRect/>
          </a:stretch>
        </a:blipFill>
      </dgm:spPr>
    </dgm:pt>
    <dgm:pt modelId="{87246E0C-0AB3-4908-B9F5-2321A845A12C}" type="pres">
      <dgm:prSet presAssocID="{D96CEF28-1CC8-49CE-9FB2-196D0132AF5C}" presName="txShp" presStyleLbl="node1" presStyleIdx="0" presStyleCnt="2" custScaleY="155612">
        <dgm:presLayoutVars>
          <dgm:bulletEnabled val="1"/>
        </dgm:presLayoutVars>
      </dgm:prSet>
      <dgm:spPr/>
    </dgm:pt>
    <dgm:pt modelId="{99186024-EA5A-4432-8913-75F608260FFA}" type="pres">
      <dgm:prSet presAssocID="{B212E16A-FE6A-42FC-A145-B66B2095AC3C}" presName="spacing" presStyleCnt="0"/>
      <dgm:spPr/>
    </dgm:pt>
    <dgm:pt modelId="{793DDCF9-58F4-47FA-9683-2174E05D7B36}" type="pres">
      <dgm:prSet presAssocID="{8A1133B5-1F52-408E-9EFC-5A71461A86AF}" presName="composite" presStyleCnt="0"/>
      <dgm:spPr/>
    </dgm:pt>
    <dgm:pt modelId="{00FEDAF9-3BB3-4A25-A3AC-C95A2CD7035C}" type="pres">
      <dgm:prSet presAssocID="{8A1133B5-1F52-408E-9EFC-5A71461A86AF}" presName="imgShp" presStyleLbl="fgImgPlace1" presStyleIdx="1" presStyleCnt="2" custScaleX="143870" custScaleY="143870"/>
      <dgm:spPr>
        <a:blipFill>
          <a:blip xmlns:r="http://schemas.openxmlformats.org/officeDocument/2006/relationships" r:embed="rId3">
            <a:extLst>
              <a:ext uri="{28A0092B-C50C-407E-A947-70E740481C1C}">
                <a14:useLocalDpi xmlns:a14="http://schemas.microsoft.com/office/drawing/2010/main" val="0"/>
              </a:ext>
            </a:extLst>
          </a:blip>
          <a:srcRect/>
          <a:stretch>
            <a:fillRect t="-3000" b="-3000"/>
          </a:stretch>
        </a:blipFill>
      </dgm:spPr>
    </dgm:pt>
    <dgm:pt modelId="{B6782FF2-C8FF-4DBE-A99E-394922C256EA}" type="pres">
      <dgm:prSet presAssocID="{8A1133B5-1F52-408E-9EFC-5A71461A86AF}" presName="txShp" presStyleLbl="node1" presStyleIdx="1" presStyleCnt="2" custScaleY="144422">
        <dgm:presLayoutVars>
          <dgm:bulletEnabled val="1"/>
        </dgm:presLayoutVars>
      </dgm:prSet>
      <dgm:spPr>
        <a:xfrm rot="10800000">
          <a:off x="1668507" y="1982988"/>
          <a:ext cx="5866556" cy="763364"/>
        </a:xfrm>
        <a:prstGeom prst="homePlate">
          <a:avLst/>
        </a:prstGeom>
      </dgm:spPr>
    </dgm:pt>
  </dgm:ptLst>
  <dgm:cxnLst>
    <dgm:cxn modelId="{4ACF9B05-18B3-4519-86F5-65FAC2E3B21F}" srcId="{78A3427C-7559-456A-A23D-8B2649B90537}" destId="{8A1133B5-1F52-408E-9EFC-5A71461A86AF}" srcOrd="1" destOrd="0" parTransId="{E00BDB82-A680-48B3-83BE-5BDF151B9486}" sibTransId="{1DF8363D-35EF-4DB9-B9CA-EA11090D98FA}"/>
    <dgm:cxn modelId="{61CC7206-928F-4AD0-BA6E-FA851E6428D3}" type="presOf" srcId="{D96CEF28-1CC8-49CE-9FB2-196D0132AF5C}" destId="{87246E0C-0AB3-4908-B9F5-2321A845A12C}" srcOrd="0" destOrd="0" presId="urn:microsoft.com/office/officeart/2005/8/layout/vList3"/>
    <dgm:cxn modelId="{3986E90E-A90A-4D5F-8843-63055479E3EC}" srcId="{78A3427C-7559-456A-A23D-8B2649B90537}" destId="{D96CEF28-1CC8-49CE-9FB2-196D0132AF5C}" srcOrd="0" destOrd="0" parTransId="{0682BFE1-F746-4A96-9270-C63BA0E2232C}" sibTransId="{B212E16A-FE6A-42FC-A145-B66B2095AC3C}"/>
    <dgm:cxn modelId="{E6F5B4D2-2ADC-4E40-B606-B584217E2441}" type="presOf" srcId="{8A1133B5-1F52-408E-9EFC-5A71461A86AF}" destId="{B6782FF2-C8FF-4DBE-A99E-394922C256EA}" srcOrd="0" destOrd="0" presId="urn:microsoft.com/office/officeart/2005/8/layout/vList3"/>
    <dgm:cxn modelId="{4FF563EB-4E13-41AA-B207-1DF317CFF4C8}" type="presOf" srcId="{78A3427C-7559-456A-A23D-8B2649B90537}" destId="{37FC331C-5425-47D1-AB53-04F44BBE704A}" srcOrd="0" destOrd="0" presId="urn:microsoft.com/office/officeart/2005/8/layout/vList3"/>
    <dgm:cxn modelId="{9506FE77-D5A5-4FAF-A9AD-78496CE84144}" type="presParOf" srcId="{37FC331C-5425-47D1-AB53-04F44BBE704A}" destId="{C403D0DB-437B-4CC0-A220-D5C89B77F08A}" srcOrd="0" destOrd="0" presId="urn:microsoft.com/office/officeart/2005/8/layout/vList3"/>
    <dgm:cxn modelId="{1C03B8C4-F7B8-4D4F-8D60-6F6E1591EA52}" type="presParOf" srcId="{C403D0DB-437B-4CC0-A220-D5C89B77F08A}" destId="{D0D878DC-C159-424B-9C82-6F2A2AAE1178}" srcOrd="0" destOrd="0" presId="urn:microsoft.com/office/officeart/2005/8/layout/vList3"/>
    <dgm:cxn modelId="{145E118C-D1D3-4AC3-9F54-1CA34501DC71}" type="presParOf" srcId="{C403D0DB-437B-4CC0-A220-D5C89B77F08A}" destId="{87246E0C-0AB3-4908-B9F5-2321A845A12C}" srcOrd="1" destOrd="0" presId="urn:microsoft.com/office/officeart/2005/8/layout/vList3"/>
    <dgm:cxn modelId="{94210FA5-D9AC-4552-BA10-E2C7FDC1EC59}" type="presParOf" srcId="{37FC331C-5425-47D1-AB53-04F44BBE704A}" destId="{99186024-EA5A-4432-8913-75F608260FFA}" srcOrd="1" destOrd="0" presId="urn:microsoft.com/office/officeart/2005/8/layout/vList3"/>
    <dgm:cxn modelId="{58BAE2EF-B5AB-409A-9FE3-1D8F9F6A6440}" type="presParOf" srcId="{37FC331C-5425-47D1-AB53-04F44BBE704A}" destId="{793DDCF9-58F4-47FA-9683-2174E05D7B36}" srcOrd="2" destOrd="0" presId="urn:microsoft.com/office/officeart/2005/8/layout/vList3"/>
    <dgm:cxn modelId="{B2B36075-A0C9-4A9B-93DE-B1859E69F848}" type="presParOf" srcId="{793DDCF9-58F4-47FA-9683-2174E05D7B36}" destId="{00FEDAF9-3BB3-4A25-A3AC-C95A2CD7035C}" srcOrd="0" destOrd="0" presId="urn:microsoft.com/office/officeart/2005/8/layout/vList3"/>
    <dgm:cxn modelId="{9A6539AD-31F2-409A-906F-C8A28B3F2666}" type="presParOf" srcId="{793DDCF9-58F4-47FA-9683-2174E05D7B36}" destId="{B6782FF2-C8FF-4DBE-A99E-394922C256E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8A3427C-7559-456A-A23D-8B2649B90537}" type="doc">
      <dgm:prSet loTypeId="urn:microsoft.com/office/officeart/2005/8/layout/vList3" loCatId="list" qsTypeId="urn:microsoft.com/office/officeart/2005/8/quickstyle/simple1" qsCatId="simple" csTypeId="urn:microsoft.com/office/officeart/2005/8/colors/colorful2" csCatId="colorful" phldr="1"/>
      <dgm:spPr/>
      <dgm:t>
        <a:bodyPr/>
        <a:lstStyle/>
        <a:p>
          <a:endParaRPr lang="en-GB"/>
        </a:p>
      </dgm:t>
    </dgm:pt>
    <dgm:pt modelId="{8A1133B5-1F52-408E-9EFC-5A71461A86AF}">
      <dgm:prSet phldrT="[Text]" custT="1"/>
      <dgm:spPr>
        <a:ln>
          <a:noFill/>
        </a:ln>
      </dgm:spPr>
      <dgm:t>
        <a:bodyPr spcFirstLastPara="0" vert="horz" wrap="square" lIns="336623" tIns="60960" rIns="113792" bIns="60960" numCol="1" spcCol="1270" anchor="ctr" anchorCtr="0"/>
        <a:lstStyle/>
        <a:p>
          <a:pPr marL="627063" indent="0" algn="l">
            <a:lnSpc>
              <a:spcPct val="100000"/>
            </a:lnSpc>
            <a:spcBef>
              <a:spcPts val="300"/>
            </a:spcBef>
            <a:spcAft>
              <a:spcPts val="300"/>
            </a:spcAft>
          </a:pPr>
          <a:r>
            <a:rPr lang="en-IE" sz="2400" b="1" dirty="0">
              <a:solidFill>
                <a:schemeClr val="bg2"/>
              </a:solidFill>
              <a:latin typeface="Calibri"/>
              <a:cs typeface="Helvetica" panose="020B0604020202020204" pitchFamily="34" charset="0"/>
            </a:rPr>
            <a:t>MSCA Fellowships</a:t>
          </a:r>
        </a:p>
        <a:p>
          <a:pPr marL="627063" indent="0" algn="l">
            <a:lnSpc>
              <a:spcPct val="100000"/>
            </a:lnSpc>
            <a:spcBef>
              <a:spcPts val="300"/>
            </a:spcBef>
            <a:spcAft>
              <a:spcPts val="300"/>
            </a:spcAft>
          </a:pPr>
          <a:r>
            <a:rPr kumimoji="0" lang="en-IE" sz="1800" b="1" i="0" u="none" strike="noStrike" cap="none" spc="0" normalizeH="0" baseline="0" noProof="0" dirty="0">
              <a:ln>
                <a:noFill/>
              </a:ln>
              <a:solidFill>
                <a:schemeClr val="bg2"/>
              </a:solidFill>
              <a:effectLst/>
              <a:uLnTx/>
              <a:uFillTx/>
              <a:latin typeface="Calibri" panose="020F0502020204030204"/>
              <a:ea typeface="+mn-ea"/>
              <a:cs typeface="+mn-cs"/>
            </a:rPr>
            <a:t>EUROPEAN FELLOWSHIPS (12-24 months*)</a:t>
          </a:r>
        </a:p>
        <a:p>
          <a:pPr marL="627063" indent="0" algn="l">
            <a:lnSpc>
              <a:spcPct val="100000"/>
            </a:lnSpc>
            <a:spcBef>
              <a:spcPts val="300"/>
            </a:spcBef>
            <a:spcAft>
              <a:spcPts val="300"/>
            </a:spcAft>
            <a:buClrTx/>
            <a:buSzTx/>
            <a:buFontTx/>
            <a:buNone/>
          </a:pPr>
          <a:r>
            <a:rPr kumimoji="0" lang="en-IE" sz="1800" b="0" i="0" u="none" strike="noStrike" cap="none" spc="0" normalizeH="0" baseline="0" noProof="0" dirty="0">
              <a:ln>
                <a:noFill/>
              </a:ln>
              <a:solidFill>
                <a:schemeClr val="bg2"/>
              </a:solidFill>
              <a:effectLst/>
              <a:uLnTx/>
              <a:uFillTx/>
              <a:latin typeface="Calibri" panose="020F0502020204030204"/>
              <a:ea typeface="+mn-ea"/>
              <a:cs typeface="+mn-cs"/>
            </a:rPr>
            <a:t>- Funds researchers to move to/within Europe </a:t>
          </a:r>
        </a:p>
        <a:p>
          <a:pPr marL="627063" indent="0" algn="l">
            <a:lnSpc>
              <a:spcPct val="100000"/>
            </a:lnSpc>
            <a:spcBef>
              <a:spcPts val="300"/>
            </a:spcBef>
            <a:spcAft>
              <a:spcPts val="300"/>
            </a:spcAft>
            <a:buClrTx/>
            <a:buSzTx/>
            <a:buFontTx/>
            <a:buNone/>
          </a:pPr>
          <a:r>
            <a:rPr kumimoji="0" lang="en-IE" sz="1800" b="1" i="0" u="none" strike="noStrike" cap="none" spc="0" normalizeH="0" baseline="0" noProof="0" dirty="0">
              <a:ln>
                <a:noFill/>
              </a:ln>
              <a:solidFill>
                <a:schemeClr val="bg2"/>
              </a:solidFill>
              <a:effectLst/>
              <a:uLnTx/>
              <a:uFillTx/>
              <a:latin typeface="Calibri" panose="020F0502020204030204"/>
              <a:ea typeface="+mn-ea"/>
              <a:cs typeface="+mn-cs"/>
            </a:rPr>
            <a:t>GLOBAL FELLOWSHIPS (GF) (24-36 Months*) </a:t>
          </a:r>
        </a:p>
        <a:p>
          <a:pPr marL="714375" indent="-87313" algn="l">
            <a:lnSpc>
              <a:spcPct val="100000"/>
            </a:lnSpc>
            <a:spcBef>
              <a:spcPts val="300"/>
            </a:spcBef>
            <a:spcAft>
              <a:spcPts val="300"/>
            </a:spcAft>
            <a:buClrTx/>
            <a:buSzTx/>
            <a:buFontTx/>
            <a:buNone/>
          </a:pPr>
          <a:r>
            <a:rPr kumimoji="0" lang="en-IE" sz="1800" b="0" i="0" u="none" strike="noStrike" cap="none" spc="0" normalizeH="0" baseline="0" noProof="0" dirty="0">
              <a:ln>
                <a:noFill/>
              </a:ln>
              <a:solidFill>
                <a:schemeClr val="bg2"/>
              </a:solidFill>
              <a:effectLst/>
              <a:uLnTx/>
              <a:uFillTx/>
              <a:latin typeface="Calibri" panose="020F0502020204030204"/>
              <a:ea typeface="+mn-ea"/>
              <a:cs typeface="+mn-cs"/>
            </a:rPr>
            <a:t>- Funds researchers to move outside Europe, with a mandatory 12 month return to country of origin</a:t>
          </a:r>
          <a:endParaRPr lang="en-IE" sz="1500" b="1" dirty="0">
            <a:solidFill>
              <a:schemeClr val="tx2">
                <a:lumMod val="50000"/>
              </a:schemeClr>
            </a:solidFill>
            <a:latin typeface="Calibri"/>
            <a:cs typeface="Helvetica" panose="020B0604020202020204" pitchFamily="34" charset="0"/>
          </a:endParaRPr>
        </a:p>
      </dgm:t>
    </dgm:pt>
    <dgm:pt modelId="{1DF8363D-35EF-4DB9-B9CA-EA11090D98FA}" type="sibTrans" cxnId="{4ACF9B05-18B3-4519-86F5-65FAC2E3B21F}">
      <dgm:prSet/>
      <dgm:spPr/>
      <dgm:t>
        <a:bodyPr/>
        <a:lstStyle/>
        <a:p>
          <a:endParaRPr lang="en-IE" sz="1500">
            <a:solidFill>
              <a:schemeClr val="tx2">
                <a:lumMod val="50000"/>
              </a:schemeClr>
            </a:solidFill>
          </a:endParaRPr>
        </a:p>
      </dgm:t>
    </dgm:pt>
    <dgm:pt modelId="{E00BDB82-A680-48B3-83BE-5BDF151B9486}" type="parTrans" cxnId="{4ACF9B05-18B3-4519-86F5-65FAC2E3B21F}">
      <dgm:prSet/>
      <dgm:spPr/>
      <dgm:t>
        <a:bodyPr/>
        <a:lstStyle/>
        <a:p>
          <a:endParaRPr lang="en-IE" sz="1500">
            <a:solidFill>
              <a:schemeClr val="tx2">
                <a:lumMod val="50000"/>
              </a:schemeClr>
            </a:solidFill>
          </a:endParaRPr>
        </a:p>
      </dgm:t>
    </dgm:pt>
    <dgm:pt modelId="{D96CEF28-1CC8-49CE-9FB2-196D0132AF5C}">
      <dgm:prSet phldrT="[Text]" custT="1"/>
      <dgm:spPr>
        <a:ln>
          <a:noFill/>
        </a:ln>
      </dgm:spPr>
      <dgm:t>
        <a:bodyPr/>
        <a:lstStyle/>
        <a:p>
          <a:pPr marL="263525" indent="0" algn="l">
            <a:lnSpc>
              <a:spcPct val="100000"/>
            </a:lnSpc>
            <a:spcBef>
              <a:spcPts val="300"/>
            </a:spcBef>
            <a:spcAft>
              <a:spcPts val="300"/>
            </a:spcAft>
          </a:pPr>
          <a:r>
            <a:rPr lang="en-IE" sz="2400" b="1" dirty="0">
              <a:solidFill>
                <a:schemeClr val="bg2"/>
              </a:solidFill>
            </a:rPr>
            <a:t>Research Ireland Enterprise Partnership Scholarship</a:t>
          </a:r>
        </a:p>
        <a:p>
          <a:pPr marL="263525" indent="0" algn="l">
            <a:lnSpc>
              <a:spcPct val="100000"/>
            </a:lnSpc>
            <a:spcBef>
              <a:spcPts val="300"/>
            </a:spcBef>
            <a:spcAft>
              <a:spcPts val="300"/>
            </a:spcAft>
          </a:pPr>
          <a:r>
            <a:rPr lang="en-IE" sz="1800" b="0" dirty="0">
              <a:solidFill>
                <a:schemeClr val="bg2"/>
              </a:solidFill>
            </a:rPr>
            <a:t>Postdoctoral fellowship co-funded by an enterprise partner (industry, charity, NGO etc.)</a:t>
          </a:r>
        </a:p>
        <a:p>
          <a:pPr marL="263525" indent="0" algn="l">
            <a:lnSpc>
              <a:spcPct val="100000"/>
            </a:lnSpc>
            <a:spcBef>
              <a:spcPts val="300"/>
            </a:spcBef>
            <a:spcAft>
              <a:spcPts val="300"/>
            </a:spcAft>
          </a:pPr>
          <a:r>
            <a:rPr lang="en-IE" sz="1800" dirty="0">
              <a:solidFill>
                <a:schemeClr val="bg2"/>
              </a:solidFill>
              <a:latin typeface="Calibri" panose="020F0502020204030204" pitchFamily="34" charset="0"/>
              <a:cs typeface="Calibri" panose="020F0502020204030204" pitchFamily="34" charset="0"/>
            </a:rPr>
            <a:t>Funds salary and research expenses (€5000) for 2 years</a:t>
          </a:r>
        </a:p>
        <a:p>
          <a:pPr marL="263525" indent="0" algn="l">
            <a:lnSpc>
              <a:spcPct val="100000"/>
            </a:lnSpc>
            <a:spcBef>
              <a:spcPts val="300"/>
            </a:spcBef>
            <a:spcAft>
              <a:spcPts val="300"/>
            </a:spcAft>
          </a:pPr>
          <a:r>
            <a:rPr lang="en-IE" sz="1800" b="0" dirty="0">
              <a:solidFill>
                <a:schemeClr val="bg2"/>
              </a:solidFill>
              <a:latin typeface="Calibri" panose="020F0502020204030204" pitchFamily="34" charset="0"/>
              <a:cs typeface="Calibri" panose="020F0502020204030204" pitchFamily="34" charset="0"/>
            </a:rPr>
            <a:t>Due to open in Q4 2026</a:t>
          </a:r>
          <a:endParaRPr lang="en-IE" sz="1500" b="0" dirty="0">
            <a:solidFill>
              <a:schemeClr val="tx2">
                <a:lumMod val="50000"/>
              </a:schemeClr>
            </a:solidFill>
          </a:endParaRPr>
        </a:p>
      </dgm:t>
    </dgm:pt>
    <dgm:pt modelId="{B212E16A-FE6A-42FC-A145-B66B2095AC3C}" type="sibTrans" cxnId="{3986E90E-A90A-4D5F-8843-63055479E3EC}">
      <dgm:prSet/>
      <dgm:spPr/>
      <dgm:t>
        <a:bodyPr/>
        <a:lstStyle/>
        <a:p>
          <a:endParaRPr lang="en-IE" sz="1500">
            <a:solidFill>
              <a:schemeClr val="tx2">
                <a:lumMod val="50000"/>
              </a:schemeClr>
            </a:solidFill>
          </a:endParaRPr>
        </a:p>
      </dgm:t>
    </dgm:pt>
    <dgm:pt modelId="{0682BFE1-F746-4A96-9270-C63BA0E2232C}" type="parTrans" cxnId="{3986E90E-A90A-4D5F-8843-63055479E3EC}">
      <dgm:prSet/>
      <dgm:spPr/>
      <dgm:t>
        <a:bodyPr/>
        <a:lstStyle/>
        <a:p>
          <a:endParaRPr lang="en-IE" sz="1500">
            <a:solidFill>
              <a:schemeClr val="tx2">
                <a:lumMod val="50000"/>
              </a:schemeClr>
            </a:solidFill>
          </a:endParaRPr>
        </a:p>
      </dgm:t>
    </dgm:pt>
    <dgm:pt modelId="{08D87C2F-A506-43EB-AA15-EEDE22103263}">
      <dgm:prSet phldrT="[Text]"/>
      <dgm:spPr>
        <a:ln>
          <a:noFill/>
        </a:ln>
      </dgm:spPr>
      <dgm:t>
        <a:bodyPr/>
        <a:lstStyle/>
        <a:p>
          <a:pPr marL="450850" indent="0" algn="l"/>
          <a:r>
            <a:rPr lang="en-IE" b="1" dirty="0">
              <a:solidFill>
                <a:schemeClr val="bg2"/>
              </a:solidFill>
            </a:rPr>
            <a:t>Research Ireland Public Service Fellowships</a:t>
          </a:r>
        </a:p>
        <a:p>
          <a:pPr marL="450850" indent="0" algn="l"/>
          <a:r>
            <a:rPr lang="en-IE" dirty="0"/>
            <a:t>Secondment to Public Service </a:t>
          </a:r>
        </a:p>
        <a:p>
          <a:pPr marL="450850" indent="0" algn="l"/>
          <a:r>
            <a:rPr lang="en-IE" dirty="0"/>
            <a:t>Funds salary and direct costs up to €130,000 over 1 year full time or 2 years part time</a:t>
          </a:r>
        </a:p>
        <a:p>
          <a:pPr marL="450850" indent="0" algn="l"/>
          <a:r>
            <a:rPr lang="en-IE" dirty="0"/>
            <a:t>Due to open in early 2027</a:t>
          </a:r>
        </a:p>
      </dgm:t>
    </dgm:pt>
    <dgm:pt modelId="{0379CDC7-3127-4DCE-A773-1EBF90D3CAAA}" type="parTrans" cxnId="{1902B11A-9B88-4E1F-BFF9-10D81967C54E}">
      <dgm:prSet/>
      <dgm:spPr/>
      <dgm:t>
        <a:bodyPr/>
        <a:lstStyle/>
        <a:p>
          <a:endParaRPr lang="en-IE"/>
        </a:p>
      </dgm:t>
    </dgm:pt>
    <dgm:pt modelId="{EF67EACD-56B0-4B9F-AA9D-7427A0190831}" type="sibTrans" cxnId="{1902B11A-9B88-4E1F-BFF9-10D81967C54E}">
      <dgm:prSet/>
      <dgm:spPr/>
      <dgm:t>
        <a:bodyPr/>
        <a:lstStyle/>
        <a:p>
          <a:endParaRPr lang="en-IE"/>
        </a:p>
      </dgm:t>
    </dgm:pt>
    <dgm:pt modelId="{37FC331C-5425-47D1-AB53-04F44BBE704A}" type="pres">
      <dgm:prSet presAssocID="{78A3427C-7559-456A-A23D-8B2649B90537}" presName="linearFlow" presStyleCnt="0">
        <dgm:presLayoutVars>
          <dgm:dir/>
          <dgm:resizeHandles val="exact"/>
        </dgm:presLayoutVars>
      </dgm:prSet>
      <dgm:spPr/>
    </dgm:pt>
    <dgm:pt modelId="{C403D0DB-437B-4CC0-A220-D5C89B77F08A}" type="pres">
      <dgm:prSet presAssocID="{D96CEF28-1CC8-49CE-9FB2-196D0132AF5C}" presName="composite" presStyleCnt="0"/>
      <dgm:spPr/>
    </dgm:pt>
    <dgm:pt modelId="{D0D878DC-C159-424B-9C82-6F2A2AAE1178}" type="pres">
      <dgm:prSet presAssocID="{D96CEF28-1CC8-49CE-9FB2-196D0132AF5C}" presName="imgShp" presStyleLbl="fgImgPlace1" presStyleIdx="0" presStyleCnt="3" custAng="0" custScaleX="143870" custScaleY="143870" custLinFactNeighborX="4830" custLinFactNeighborY="15790"/>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Handshake with solid fill"/>
        </a:ext>
      </dgm:extLst>
    </dgm:pt>
    <dgm:pt modelId="{87246E0C-0AB3-4908-B9F5-2321A845A12C}" type="pres">
      <dgm:prSet presAssocID="{D96CEF28-1CC8-49CE-9FB2-196D0132AF5C}" presName="txShp" presStyleLbl="node1" presStyleIdx="0" presStyleCnt="3" custScaleY="198051" custLinFactNeighborX="768" custLinFactNeighborY="15790">
        <dgm:presLayoutVars>
          <dgm:bulletEnabled val="1"/>
        </dgm:presLayoutVars>
      </dgm:prSet>
      <dgm:spPr/>
    </dgm:pt>
    <dgm:pt modelId="{99186024-EA5A-4432-8913-75F608260FFA}" type="pres">
      <dgm:prSet presAssocID="{B212E16A-FE6A-42FC-A145-B66B2095AC3C}" presName="spacing" presStyleCnt="0"/>
      <dgm:spPr/>
    </dgm:pt>
    <dgm:pt modelId="{59392BA8-3014-40E8-9C45-0DDE0F982E6C}" type="pres">
      <dgm:prSet presAssocID="{08D87C2F-A506-43EB-AA15-EEDE22103263}" presName="composite" presStyleCnt="0"/>
      <dgm:spPr/>
    </dgm:pt>
    <dgm:pt modelId="{847779B8-F823-43DD-8E56-952A323251E9}" type="pres">
      <dgm:prSet presAssocID="{08D87C2F-A506-43EB-AA15-EEDE22103263}" presName="imgShp" presStyleLbl="fgImgPlace1" presStyleIdx="1" presStyleCnt="3" custScaleX="143842" custScaleY="143842" custLinFactNeighborX="2702" custLinFactNeighborY="-478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solidFill>
            <a:schemeClr val="bg1"/>
          </a:solidFill>
        </a:ln>
      </dgm:spPr>
      <dgm:extLst>
        <a:ext uri="{E40237B7-FDA0-4F09-8148-C483321AD2D9}">
          <dgm14:cNvPr xmlns:dgm14="http://schemas.microsoft.com/office/drawing/2010/diagram" id="0" name="" descr="Bank with solid fill"/>
        </a:ext>
      </dgm:extLst>
    </dgm:pt>
    <dgm:pt modelId="{F3EC3B8A-6E81-4AF3-AD32-FDD4C89CFA93}" type="pres">
      <dgm:prSet presAssocID="{08D87C2F-A506-43EB-AA15-EEDE22103263}" presName="txShp" presStyleLbl="node1" presStyleIdx="1" presStyleCnt="3" custScaleY="175533" custLinFactNeighborX="769" custLinFactNeighborY="-1507">
        <dgm:presLayoutVars>
          <dgm:bulletEnabled val="1"/>
        </dgm:presLayoutVars>
      </dgm:prSet>
      <dgm:spPr/>
    </dgm:pt>
    <dgm:pt modelId="{873E6A29-B16B-4734-8E92-D943D35541F6}" type="pres">
      <dgm:prSet presAssocID="{EF67EACD-56B0-4B9F-AA9D-7427A0190831}" presName="spacing" presStyleCnt="0"/>
      <dgm:spPr/>
    </dgm:pt>
    <dgm:pt modelId="{793DDCF9-58F4-47FA-9683-2174E05D7B36}" type="pres">
      <dgm:prSet presAssocID="{8A1133B5-1F52-408E-9EFC-5A71461A86AF}" presName="composite" presStyleCnt="0"/>
      <dgm:spPr/>
    </dgm:pt>
    <dgm:pt modelId="{00FEDAF9-3BB3-4A25-A3AC-C95A2CD7035C}" type="pres">
      <dgm:prSet presAssocID="{8A1133B5-1F52-408E-9EFC-5A71461A86AF}" presName="imgShp" presStyleLbl="fgImgPlace1" presStyleIdx="2" presStyleCnt="3" custScaleX="143870" custScaleY="143870" custLinFactNeighborX="4110" custLinFactNeighborY="-16561"/>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B6782FF2-C8FF-4DBE-A99E-394922C256EA}" type="pres">
      <dgm:prSet presAssocID="{8A1133B5-1F52-408E-9EFC-5A71461A86AF}" presName="txShp" presStyleLbl="node1" presStyleIdx="2" presStyleCnt="3" custScaleY="195037" custLinFactNeighborX="680" custLinFactNeighborY="-16561">
        <dgm:presLayoutVars>
          <dgm:bulletEnabled val="1"/>
        </dgm:presLayoutVars>
      </dgm:prSet>
      <dgm:spPr>
        <a:xfrm rot="10800000">
          <a:off x="1668507" y="1982988"/>
          <a:ext cx="5866556" cy="763364"/>
        </a:xfrm>
        <a:prstGeom prst="homePlate">
          <a:avLst/>
        </a:prstGeom>
      </dgm:spPr>
    </dgm:pt>
  </dgm:ptLst>
  <dgm:cxnLst>
    <dgm:cxn modelId="{4ACF9B05-18B3-4519-86F5-65FAC2E3B21F}" srcId="{78A3427C-7559-456A-A23D-8B2649B90537}" destId="{8A1133B5-1F52-408E-9EFC-5A71461A86AF}" srcOrd="2" destOrd="0" parTransId="{E00BDB82-A680-48B3-83BE-5BDF151B9486}" sibTransId="{1DF8363D-35EF-4DB9-B9CA-EA11090D98FA}"/>
    <dgm:cxn modelId="{3986E90E-A90A-4D5F-8843-63055479E3EC}" srcId="{78A3427C-7559-456A-A23D-8B2649B90537}" destId="{D96CEF28-1CC8-49CE-9FB2-196D0132AF5C}" srcOrd="0" destOrd="0" parTransId="{0682BFE1-F746-4A96-9270-C63BA0E2232C}" sibTransId="{B212E16A-FE6A-42FC-A145-B66B2095AC3C}"/>
    <dgm:cxn modelId="{1902B11A-9B88-4E1F-BFF9-10D81967C54E}" srcId="{78A3427C-7559-456A-A23D-8B2649B90537}" destId="{08D87C2F-A506-43EB-AA15-EEDE22103263}" srcOrd="1" destOrd="0" parTransId="{0379CDC7-3127-4DCE-A773-1EBF90D3CAAA}" sibTransId="{EF67EACD-56B0-4B9F-AA9D-7427A0190831}"/>
    <dgm:cxn modelId="{1E677042-E8A1-45C8-9407-DF100A7F14D1}" type="presOf" srcId="{08D87C2F-A506-43EB-AA15-EEDE22103263}" destId="{F3EC3B8A-6E81-4AF3-AD32-FDD4C89CFA93}" srcOrd="0" destOrd="0" presId="urn:microsoft.com/office/officeart/2005/8/layout/vList3"/>
    <dgm:cxn modelId="{7B2BDC50-9B83-4F59-8591-53067DBE46AE}" type="presOf" srcId="{D96CEF28-1CC8-49CE-9FB2-196D0132AF5C}" destId="{87246E0C-0AB3-4908-B9F5-2321A845A12C}" srcOrd="0" destOrd="0" presId="urn:microsoft.com/office/officeart/2005/8/layout/vList3"/>
    <dgm:cxn modelId="{71DAD8A5-2BBB-4E25-B4C5-0B6C6C6265E2}" type="presOf" srcId="{8A1133B5-1F52-408E-9EFC-5A71461A86AF}" destId="{B6782FF2-C8FF-4DBE-A99E-394922C256EA}" srcOrd="0" destOrd="0" presId="urn:microsoft.com/office/officeart/2005/8/layout/vList3"/>
    <dgm:cxn modelId="{4FF563EB-4E13-41AA-B207-1DF317CFF4C8}" type="presOf" srcId="{78A3427C-7559-456A-A23D-8B2649B90537}" destId="{37FC331C-5425-47D1-AB53-04F44BBE704A}" srcOrd="0" destOrd="0" presId="urn:microsoft.com/office/officeart/2005/8/layout/vList3"/>
    <dgm:cxn modelId="{3077B53B-5C1F-4BD8-86DC-9E5FC6A5CEAD}" type="presParOf" srcId="{37FC331C-5425-47D1-AB53-04F44BBE704A}" destId="{C403D0DB-437B-4CC0-A220-D5C89B77F08A}" srcOrd="0" destOrd="0" presId="urn:microsoft.com/office/officeart/2005/8/layout/vList3"/>
    <dgm:cxn modelId="{2A1947E7-BF8A-452E-9AC0-C95D58468A18}" type="presParOf" srcId="{C403D0DB-437B-4CC0-A220-D5C89B77F08A}" destId="{D0D878DC-C159-424B-9C82-6F2A2AAE1178}" srcOrd="0" destOrd="0" presId="urn:microsoft.com/office/officeart/2005/8/layout/vList3"/>
    <dgm:cxn modelId="{B370C4F7-3807-4CDE-A693-0D30FB26E489}" type="presParOf" srcId="{C403D0DB-437B-4CC0-A220-D5C89B77F08A}" destId="{87246E0C-0AB3-4908-B9F5-2321A845A12C}" srcOrd="1" destOrd="0" presId="urn:microsoft.com/office/officeart/2005/8/layout/vList3"/>
    <dgm:cxn modelId="{4F8D2393-4B77-4BE6-922C-F93FC289E623}" type="presParOf" srcId="{37FC331C-5425-47D1-AB53-04F44BBE704A}" destId="{99186024-EA5A-4432-8913-75F608260FFA}" srcOrd="1" destOrd="0" presId="urn:microsoft.com/office/officeart/2005/8/layout/vList3"/>
    <dgm:cxn modelId="{16457A03-7B43-4468-9660-3777C2B56FF0}" type="presParOf" srcId="{37FC331C-5425-47D1-AB53-04F44BBE704A}" destId="{59392BA8-3014-40E8-9C45-0DDE0F982E6C}" srcOrd="2" destOrd="0" presId="urn:microsoft.com/office/officeart/2005/8/layout/vList3"/>
    <dgm:cxn modelId="{44EFF083-0AA3-4AD0-9F7E-97F66AFCDB61}" type="presParOf" srcId="{59392BA8-3014-40E8-9C45-0DDE0F982E6C}" destId="{847779B8-F823-43DD-8E56-952A323251E9}" srcOrd="0" destOrd="0" presId="urn:microsoft.com/office/officeart/2005/8/layout/vList3"/>
    <dgm:cxn modelId="{0D3650C2-90C7-4A45-810C-027A2D23B47A}" type="presParOf" srcId="{59392BA8-3014-40E8-9C45-0DDE0F982E6C}" destId="{F3EC3B8A-6E81-4AF3-AD32-FDD4C89CFA93}" srcOrd="1" destOrd="0" presId="urn:microsoft.com/office/officeart/2005/8/layout/vList3"/>
    <dgm:cxn modelId="{D259B8E8-CD4F-4857-9243-244430193F64}" type="presParOf" srcId="{37FC331C-5425-47D1-AB53-04F44BBE704A}" destId="{873E6A29-B16B-4734-8E92-D943D35541F6}" srcOrd="3" destOrd="0" presId="urn:microsoft.com/office/officeart/2005/8/layout/vList3"/>
    <dgm:cxn modelId="{46D14BCC-A435-43BF-839C-0DBF1D44E99B}" type="presParOf" srcId="{37FC331C-5425-47D1-AB53-04F44BBE704A}" destId="{793DDCF9-58F4-47FA-9683-2174E05D7B36}" srcOrd="4" destOrd="0" presId="urn:microsoft.com/office/officeart/2005/8/layout/vList3"/>
    <dgm:cxn modelId="{546F03F1-C0BC-4723-93C0-F85630E6622E}" type="presParOf" srcId="{793DDCF9-58F4-47FA-9683-2174E05D7B36}" destId="{00FEDAF9-3BB3-4A25-A3AC-C95A2CD7035C}" srcOrd="0" destOrd="0" presId="urn:microsoft.com/office/officeart/2005/8/layout/vList3"/>
    <dgm:cxn modelId="{3EE54D91-92A0-4E32-95C8-4F9E3027FC45}" type="presParOf" srcId="{793DDCF9-58F4-47FA-9683-2174E05D7B36}" destId="{B6782FF2-C8FF-4DBE-A99E-394922C256E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AB18C8-06A0-4173-9B76-16DC9B0DC442}" type="doc">
      <dgm:prSet loTypeId="urn:microsoft.com/office/officeart/2005/8/layout/pList1" loCatId="list" qsTypeId="urn:microsoft.com/office/officeart/2005/8/quickstyle/simple1" qsCatId="simple" csTypeId="urn:microsoft.com/office/officeart/2005/8/colors/accent2_1" csCatId="accent2" phldr="1"/>
      <dgm:spPr/>
      <dgm:t>
        <a:bodyPr/>
        <a:lstStyle/>
        <a:p>
          <a:endParaRPr lang="en-IE"/>
        </a:p>
      </dgm:t>
    </dgm:pt>
    <dgm:pt modelId="{44A5CBDC-720A-43D0-A418-E144B9D4277D}">
      <dgm:prSet phldrT="[Text]"/>
      <dgm:spPr/>
      <dgm:t>
        <a:bodyPr/>
        <a:lstStyle/>
        <a:p>
          <a:r>
            <a:rPr lang="en-IE">
              <a:solidFill>
                <a:schemeClr val="bg1"/>
              </a:solidFill>
            </a:rPr>
            <a:t>Research Professional </a:t>
          </a:r>
        </a:p>
      </dgm:t>
    </dgm:pt>
    <dgm:pt modelId="{5617C87D-A14D-47A9-8D00-E37388D7CF8D}" type="parTrans" cxnId="{D648CF66-3087-4295-A0CF-F29FD322326C}">
      <dgm:prSet/>
      <dgm:spPr/>
      <dgm:t>
        <a:bodyPr/>
        <a:lstStyle/>
        <a:p>
          <a:endParaRPr lang="en-IE"/>
        </a:p>
      </dgm:t>
    </dgm:pt>
    <dgm:pt modelId="{0514540C-0E3D-4DA7-9397-E322474A2812}" type="sibTrans" cxnId="{D648CF66-3087-4295-A0CF-F29FD322326C}">
      <dgm:prSet/>
      <dgm:spPr/>
      <dgm:t>
        <a:bodyPr/>
        <a:lstStyle/>
        <a:p>
          <a:endParaRPr lang="en-IE"/>
        </a:p>
      </dgm:t>
    </dgm:pt>
    <dgm:pt modelId="{05ACB459-B0EE-4866-9B83-70F9C357BB9B}">
      <dgm:prSet phldrT="[Text]"/>
      <dgm:spPr/>
      <dgm:t>
        <a:bodyPr/>
        <a:lstStyle/>
        <a:p>
          <a:r>
            <a:rPr lang="en-IE">
              <a:solidFill>
                <a:schemeClr val="bg1"/>
              </a:solidFill>
            </a:rPr>
            <a:t>Research Focus Newsletter</a:t>
          </a:r>
        </a:p>
      </dgm:t>
    </dgm:pt>
    <dgm:pt modelId="{74275A73-BBCD-419C-A164-8335968F494E}" type="parTrans" cxnId="{839BFA8C-B004-474A-AA28-37395FDB61FA}">
      <dgm:prSet/>
      <dgm:spPr/>
      <dgm:t>
        <a:bodyPr/>
        <a:lstStyle/>
        <a:p>
          <a:endParaRPr lang="en-IE"/>
        </a:p>
      </dgm:t>
    </dgm:pt>
    <dgm:pt modelId="{2638D1A2-686B-42A7-B7E0-ACC58754323D}" type="sibTrans" cxnId="{839BFA8C-B004-474A-AA28-37395FDB61FA}">
      <dgm:prSet/>
      <dgm:spPr/>
      <dgm:t>
        <a:bodyPr/>
        <a:lstStyle/>
        <a:p>
          <a:endParaRPr lang="en-IE"/>
        </a:p>
      </dgm:t>
    </dgm:pt>
    <dgm:pt modelId="{BDDC672D-08A8-4B1D-960E-DC0837DE2BAF}">
      <dgm:prSet phldrT="[Text]"/>
      <dgm:spPr/>
      <dgm:t>
        <a:bodyPr/>
        <a:lstStyle/>
        <a:p>
          <a:r>
            <a:rPr lang="en-IE">
              <a:solidFill>
                <a:schemeClr val="bg1"/>
              </a:solidFill>
            </a:rPr>
            <a:t>RDO Funding Info Events</a:t>
          </a:r>
        </a:p>
      </dgm:t>
    </dgm:pt>
    <dgm:pt modelId="{097DDEF4-7DE8-4B3B-A380-24ADC54DFCF1}" type="parTrans" cxnId="{353B5750-0220-4169-8F30-0D35C31B7CE3}">
      <dgm:prSet/>
      <dgm:spPr/>
      <dgm:t>
        <a:bodyPr/>
        <a:lstStyle/>
        <a:p>
          <a:endParaRPr lang="en-IE"/>
        </a:p>
      </dgm:t>
    </dgm:pt>
    <dgm:pt modelId="{DB1D33AC-EC03-4FF8-A0A8-61F86A0D1789}" type="sibTrans" cxnId="{353B5750-0220-4169-8F30-0D35C31B7CE3}">
      <dgm:prSet/>
      <dgm:spPr/>
      <dgm:t>
        <a:bodyPr/>
        <a:lstStyle/>
        <a:p>
          <a:endParaRPr lang="en-IE"/>
        </a:p>
      </dgm:t>
    </dgm:pt>
    <dgm:pt modelId="{55BF9F44-EB0A-4BAA-BABD-C1F011712213}">
      <dgm:prSet phldrT="[Text]"/>
      <dgm:spPr/>
      <dgm:t>
        <a:bodyPr/>
        <a:lstStyle/>
        <a:p>
          <a:r>
            <a:rPr lang="en-IE">
              <a:solidFill>
                <a:schemeClr val="bg1"/>
              </a:solidFill>
            </a:rPr>
            <a:t>Academic networks, peers, mentors, collaborators</a:t>
          </a:r>
        </a:p>
      </dgm:t>
    </dgm:pt>
    <dgm:pt modelId="{767C7D9D-0B5F-4F5C-8410-BE9529BA6F82}" type="parTrans" cxnId="{E1957E76-D3EC-4659-B749-BA4F061C8C32}">
      <dgm:prSet/>
      <dgm:spPr/>
      <dgm:t>
        <a:bodyPr/>
        <a:lstStyle/>
        <a:p>
          <a:endParaRPr lang="en-IE"/>
        </a:p>
      </dgm:t>
    </dgm:pt>
    <dgm:pt modelId="{6E1996DE-5D85-46A6-92A9-B52A9391D245}" type="sibTrans" cxnId="{E1957E76-D3EC-4659-B749-BA4F061C8C32}">
      <dgm:prSet/>
      <dgm:spPr/>
      <dgm:t>
        <a:bodyPr/>
        <a:lstStyle/>
        <a:p>
          <a:endParaRPr lang="en-IE"/>
        </a:p>
      </dgm:t>
    </dgm:pt>
    <dgm:pt modelId="{E4E81004-E2D3-4871-8E9B-1E8CF28D0312}">
      <dgm:prSet phldrT="[Text]"/>
      <dgm:spPr/>
      <dgm:t>
        <a:bodyPr/>
        <a:lstStyle/>
        <a:p>
          <a:r>
            <a:rPr lang="en-IE">
              <a:solidFill>
                <a:schemeClr val="bg1"/>
              </a:solidFill>
            </a:rPr>
            <a:t>Websites such as EURAXESS, jobs.ac.uk, </a:t>
          </a:r>
        </a:p>
      </dgm:t>
    </dgm:pt>
    <dgm:pt modelId="{CEFB217C-E6BF-47EE-8E2A-F6C6E5B8834E}" type="parTrans" cxnId="{75BFE0DC-0B10-4384-A251-3D35C7216B0D}">
      <dgm:prSet/>
      <dgm:spPr/>
      <dgm:t>
        <a:bodyPr/>
        <a:lstStyle/>
        <a:p>
          <a:endParaRPr lang="en-IE"/>
        </a:p>
      </dgm:t>
    </dgm:pt>
    <dgm:pt modelId="{D307E58E-7070-4B44-B039-B9D6D9DC4BE7}" type="sibTrans" cxnId="{75BFE0DC-0B10-4384-A251-3D35C7216B0D}">
      <dgm:prSet/>
      <dgm:spPr/>
      <dgm:t>
        <a:bodyPr/>
        <a:lstStyle/>
        <a:p>
          <a:endParaRPr lang="en-IE"/>
        </a:p>
      </dgm:t>
    </dgm:pt>
    <dgm:pt modelId="{C00824B0-F861-4494-85C4-0AAA8ED6C057}" type="pres">
      <dgm:prSet presAssocID="{F7AB18C8-06A0-4173-9B76-16DC9B0DC442}" presName="Name0" presStyleCnt="0">
        <dgm:presLayoutVars>
          <dgm:dir/>
          <dgm:resizeHandles val="exact"/>
        </dgm:presLayoutVars>
      </dgm:prSet>
      <dgm:spPr/>
    </dgm:pt>
    <dgm:pt modelId="{E8C93A17-71D7-47F1-BF09-6AAEFFFF048F}" type="pres">
      <dgm:prSet presAssocID="{05ACB459-B0EE-4866-9B83-70F9C357BB9B}" presName="compNode" presStyleCnt="0"/>
      <dgm:spPr/>
    </dgm:pt>
    <dgm:pt modelId="{8C367972-43C0-410B-8E35-7179D0E509D0}" type="pres">
      <dgm:prSet presAssocID="{05ACB459-B0EE-4866-9B83-70F9C357BB9B}" presName="pictRect" presStyleLbl="node1" presStyleIdx="0" presStyleCnt="5"/>
      <dgm:spPr>
        <a:blipFill dpi="0" rotWithShape="1">
          <a:blip xmlns:r="http://schemas.openxmlformats.org/officeDocument/2006/relationships">
            <a:extLst>
              <a:ext uri="{96DAC541-7B7A-43D3-8B79-37D633B846F1}">
                <asvg:svgBlip xmlns:asvg="http://schemas.microsoft.com/office/drawing/2016/SVG/main" r:embed="rId1"/>
              </a:ext>
            </a:extLst>
          </a:blip>
          <a:srcRect/>
          <a:stretch>
            <a:fillRect l="15550" r="15550"/>
          </a:stretch>
        </a:blipFill>
        <a:ln>
          <a:noFill/>
        </a:ln>
      </dgm:spPr>
      <dgm:extLst>
        <a:ext uri="{E40237B7-FDA0-4F09-8148-C483321AD2D9}">
          <dgm14:cNvPr xmlns:dgm14="http://schemas.microsoft.com/office/drawing/2010/diagram" id="0" name="" descr="Newspaper with solid fill"/>
        </a:ext>
      </dgm:extLst>
    </dgm:pt>
    <dgm:pt modelId="{9D15CBB5-984E-4C94-8E44-CE90A5BB9B59}" type="pres">
      <dgm:prSet presAssocID="{05ACB459-B0EE-4866-9B83-70F9C357BB9B}" presName="textRect" presStyleLbl="revTx" presStyleIdx="0" presStyleCnt="5">
        <dgm:presLayoutVars>
          <dgm:bulletEnabled val="1"/>
        </dgm:presLayoutVars>
      </dgm:prSet>
      <dgm:spPr/>
    </dgm:pt>
    <dgm:pt modelId="{BA1EB1C4-ADA6-4C50-A8BE-7A145C121110}" type="pres">
      <dgm:prSet presAssocID="{2638D1A2-686B-42A7-B7E0-ACC58754323D}" presName="sibTrans" presStyleLbl="sibTrans2D1" presStyleIdx="0" presStyleCnt="0"/>
      <dgm:spPr/>
    </dgm:pt>
    <dgm:pt modelId="{B5352EAB-300F-4C60-BBD5-C3E3FC9D4E37}" type="pres">
      <dgm:prSet presAssocID="{44A5CBDC-720A-43D0-A418-E144B9D4277D}" presName="compNode" presStyleCnt="0"/>
      <dgm:spPr/>
    </dgm:pt>
    <dgm:pt modelId="{E9348E9F-ADDD-44BA-80C5-10474506BF19}" type="pres">
      <dgm:prSet presAssocID="{44A5CBDC-720A-43D0-A418-E144B9D4277D}" presName="pictRect" presStyleLbl="node1" presStyleIdx="1" presStyleCnt="5"/>
      <dgm:spPr>
        <a:blipFill dpi="0" rotWithShape="1">
          <a:blip xmlns:r="http://schemas.openxmlformats.org/officeDocument/2006/relationships">
            <a:extLst>
              <a:ext uri="{96DAC541-7B7A-43D3-8B79-37D633B846F1}">
                <asvg:svgBlip xmlns:asvg="http://schemas.microsoft.com/office/drawing/2016/SVG/main" r:embed="rId2"/>
              </a:ext>
            </a:extLst>
          </a:blip>
          <a:srcRect/>
          <a:stretch>
            <a:fillRect l="15550" r="15550"/>
          </a:stretch>
        </a:blipFill>
        <a:ln>
          <a:noFill/>
        </a:ln>
      </dgm:spPr>
    </dgm:pt>
    <dgm:pt modelId="{36C75DE5-3A44-43EC-8722-2A0D3CF902C5}" type="pres">
      <dgm:prSet presAssocID="{44A5CBDC-720A-43D0-A418-E144B9D4277D}" presName="textRect" presStyleLbl="revTx" presStyleIdx="1" presStyleCnt="5">
        <dgm:presLayoutVars>
          <dgm:bulletEnabled val="1"/>
        </dgm:presLayoutVars>
      </dgm:prSet>
      <dgm:spPr/>
    </dgm:pt>
    <dgm:pt modelId="{1AE5A3EA-A7B8-444B-8473-D76525EB354E}" type="pres">
      <dgm:prSet presAssocID="{0514540C-0E3D-4DA7-9397-E322474A2812}" presName="sibTrans" presStyleLbl="sibTrans2D1" presStyleIdx="0" presStyleCnt="0"/>
      <dgm:spPr/>
    </dgm:pt>
    <dgm:pt modelId="{ECF6551C-4854-41CA-93FC-40F167CCD7EA}" type="pres">
      <dgm:prSet presAssocID="{BDDC672D-08A8-4B1D-960E-DC0837DE2BAF}" presName="compNode" presStyleCnt="0"/>
      <dgm:spPr/>
    </dgm:pt>
    <dgm:pt modelId="{C785F119-7E69-4BEB-9297-C0BD9E97A516}" type="pres">
      <dgm:prSet presAssocID="{BDDC672D-08A8-4B1D-960E-DC0837DE2BAF}" presName="pictRect" presStyleLbl="node1" presStyleIdx="2" presStyleCnt="5"/>
      <dgm:spPr>
        <a:blipFill dpi="0" rotWithShape="1">
          <a:blip xmlns:r="http://schemas.openxmlformats.org/officeDocument/2006/relationships">
            <a:extLst>
              <a:ext uri="{96DAC541-7B7A-43D3-8B79-37D633B846F1}">
                <asvg:svgBlip xmlns:asvg="http://schemas.microsoft.com/office/drawing/2016/SVG/main" r:embed="rId3"/>
              </a:ext>
            </a:extLst>
          </a:blip>
          <a:srcRect/>
          <a:stretch>
            <a:fillRect l="15550" r="15550"/>
          </a:stretch>
        </a:blipFill>
        <a:ln>
          <a:noFill/>
        </a:ln>
      </dgm:spPr>
      <dgm:extLst>
        <a:ext uri="{E40237B7-FDA0-4F09-8148-C483321AD2D9}">
          <dgm14:cNvPr xmlns:dgm14="http://schemas.microsoft.com/office/drawing/2010/diagram" id="0" name="" descr="Daily calendar with solid fill"/>
        </a:ext>
      </dgm:extLst>
    </dgm:pt>
    <dgm:pt modelId="{A07A07B2-BFAC-42FE-A31F-D5CF5BA27D6B}" type="pres">
      <dgm:prSet presAssocID="{BDDC672D-08A8-4B1D-960E-DC0837DE2BAF}" presName="textRect" presStyleLbl="revTx" presStyleIdx="2" presStyleCnt="5">
        <dgm:presLayoutVars>
          <dgm:bulletEnabled val="1"/>
        </dgm:presLayoutVars>
      </dgm:prSet>
      <dgm:spPr/>
    </dgm:pt>
    <dgm:pt modelId="{4A8E0528-60FA-4E01-ABD6-798AB35DD830}" type="pres">
      <dgm:prSet presAssocID="{DB1D33AC-EC03-4FF8-A0A8-61F86A0D1789}" presName="sibTrans" presStyleLbl="sibTrans2D1" presStyleIdx="0" presStyleCnt="0"/>
      <dgm:spPr/>
    </dgm:pt>
    <dgm:pt modelId="{937FC10E-DD1D-45CE-AE57-9DFA456F9777}" type="pres">
      <dgm:prSet presAssocID="{E4E81004-E2D3-4871-8E9B-1E8CF28D0312}" presName="compNode" presStyleCnt="0"/>
      <dgm:spPr/>
    </dgm:pt>
    <dgm:pt modelId="{037DFCBF-6D66-44FA-8460-6D9A093B0AF8}" type="pres">
      <dgm:prSet presAssocID="{E4E81004-E2D3-4871-8E9B-1E8CF28D0312}" presName="pictRect" presStyleLbl="node1" presStyleIdx="3" presStyleCnt="5"/>
      <dgm:spPr>
        <a:blipFill dpi="0" rotWithShape="1">
          <a:blip xmlns:r="http://schemas.openxmlformats.org/officeDocument/2006/relationships">
            <a:extLst>
              <a:ext uri="{96DAC541-7B7A-43D3-8B79-37D633B846F1}">
                <asvg:svgBlip xmlns:asvg="http://schemas.microsoft.com/office/drawing/2016/SVG/main" r:embed="rId4"/>
              </a:ext>
            </a:extLst>
          </a:blip>
          <a:srcRect/>
          <a:stretch>
            <a:fillRect l="15550" r="15550"/>
          </a:stretch>
        </a:blipFill>
        <a:ln>
          <a:noFill/>
        </a:ln>
      </dgm:spPr>
      <dgm:extLst>
        <a:ext uri="{E40237B7-FDA0-4F09-8148-C483321AD2D9}">
          <dgm14:cNvPr xmlns:dgm14="http://schemas.microsoft.com/office/drawing/2010/diagram" id="0" name="" descr="Internet with solid fill"/>
        </a:ext>
      </dgm:extLst>
    </dgm:pt>
    <dgm:pt modelId="{B3519970-4213-449C-9096-59D67C1A4DB3}" type="pres">
      <dgm:prSet presAssocID="{E4E81004-E2D3-4871-8E9B-1E8CF28D0312}" presName="textRect" presStyleLbl="revTx" presStyleIdx="3" presStyleCnt="5">
        <dgm:presLayoutVars>
          <dgm:bulletEnabled val="1"/>
        </dgm:presLayoutVars>
      </dgm:prSet>
      <dgm:spPr/>
    </dgm:pt>
    <dgm:pt modelId="{DCC246FA-5623-4BD0-BB0B-114DF8BE419A}" type="pres">
      <dgm:prSet presAssocID="{D307E58E-7070-4B44-B039-B9D6D9DC4BE7}" presName="sibTrans" presStyleLbl="sibTrans2D1" presStyleIdx="0" presStyleCnt="0"/>
      <dgm:spPr/>
    </dgm:pt>
    <dgm:pt modelId="{2684862E-036E-410B-8B8B-6CB28B206522}" type="pres">
      <dgm:prSet presAssocID="{55BF9F44-EB0A-4BAA-BABD-C1F011712213}" presName="compNode" presStyleCnt="0"/>
      <dgm:spPr/>
    </dgm:pt>
    <dgm:pt modelId="{2E0D7094-7738-4ED5-BAC0-50D61633AE30}" type="pres">
      <dgm:prSet presAssocID="{55BF9F44-EB0A-4BAA-BABD-C1F011712213}" presName="pictRect" presStyleLbl="node1" presStyleIdx="4" presStyleCnt="5"/>
      <dgm:spPr>
        <a:blipFill dpi="0" rotWithShape="1">
          <a:blip xmlns:r="http://schemas.openxmlformats.org/officeDocument/2006/relationships">
            <a:extLst>
              <a:ext uri="{96DAC541-7B7A-43D3-8B79-37D633B846F1}">
                <asvg:svgBlip xmlns:asvg="http://schemas.microsoft.com/office/drawing/2016/SVG/main" r:embed="rId5"/>
              </a:ext>
            </a:extLst>
          </a:blip>
          <a:srcRect/>
          <a:stretch>
            <a:fillRect l="15550" r="15550"/>
          </a:stretch>
        </a:blipFill>
        <a:ln>
          <a:noFill/>
        </a:ln>
      </dgm:spPr>
      <dgm:extLst>
        <a:ext uri="{E40237B7-FDA0-4F09-8148-C483321AD2D9}">
          <dgm14:cNvPr xmlns:dgm14="http://schemas.microsoft.com/office/drawing/2010/diagram" id="0" name="" descr="Connections with solid fill"/>
        </a:ext>
      </dgm:extLst>
    </dgm:pt>
    <dgm:pt modelId="{1BE416E1-3C47-4DE6-9930-6FEDBA3E7B50}" type="pres">
      <dgm:prSet presAssocID="{55BF9F44-EB0A-4BAA-BABD-C1F011712213}" presName="textRect" presStyleLbl="revTx" presStyleIdx="4" presStyleCnt="5">
        <dgm:presLayoutVars>
          <dgm:bulletEnabled val="1"/>
        </dgm:presLayoutVars>
      </dgm:prSet>
      <dgm:spPr/>
    </dgm:pt>
  </dgm:ptLst>
  <dgm:cxnLst>
    <dgm:cxn modelId="{61D19A0D-5C7F-4705-9155-97D42E4025DC}" type="presOf" srcId="{44A5CBDC-720A-43D0-A418-E144B9D4277D}" destId="{36C75DE5-3A44-43EC-8722-2A0D3CF902C5}" srcOrd="0" destOrd="0" presId="urn:microsoft.com/office/officeart/2005/8/layout/pList1"/>
    <dgm:cxn modelId="{A5D33129-B010-4286-ACFF-08B1A41FDFA9}" type="presOf" srcId="{55BF9F44-EB0A-4BAA-BABD-C1F011712213}" destId="{1BE416E1-3C47-4DE6-9930-6FEDBA3E7B50}" srcOrd="0" destOrd="0" presId="urn:microsoft.com/office/officeart/2005/8/layout/pList1"/>
    <dgm:cxn modelId="{D648CF66-3087-4295-A0CF-F29FD322326C}" srcId="{F7AB18C8-06A0-4173-9B76-16DC9B0DC442}" destId="{44A5CBDC-720A-43D0-A418-E144B9D4277D}" srcOrd="1" destOrd="0" parTransId="{5617C87D-A14D-47A9-8D00-E37388D7CF8D}" sibTransId="{0514540C-0E3D-4DA7-9397-E322474A2812}"/>
    <dgm:cxn modelId="{353B5750-0220-4169-8F30-0D35C31B7CE3}" srcId="{F7AB18C8-06A0-4173-9B76-16DC9B0DC442}" destId="{BDDC672D-08A8-4B1D-960E-DC0837DE2BAF}" srcOrd="2" destOrd="0" parTransId="{097DDEF4-7DE8-4B3B-A380-24ADC54DFCF1}" sibTransId="{DB1D33AC-EC03-4FF8-A0A8-61F86A0D1789}"/>
    <dgm:cxn modelId="{E1957E76-D3EC-4659-B749-BA4F061C8C32}" srcId="{F7AB18C8-06A0-4173-9B76-16DC9B0DC442}" destId="{55BF9F44-EB0A-4BAA-BABD-C1F011712213}" srcOrd="4" destOrd="0" parTransId="{767C7D9D-0B5F-4F5C-8410-BE9529BA6F82}" sibTransId="{6E1996DE-5D85-46A6-92A9-B52A9391D245}"/>
    <dgm:cxn modelId="{E49F1F58-718F-4709-A472-46ABEB6361BC}" type="presOf" srcId="{BDDC672D-08A8-4B1D-960E-DC0837DE2BAF}" destId="{A07A07B2-BFAC-42FE-A31F-D5CF5BA27D6B}" srcOrd="0" destOrd="0" presId="urn:microsoft.com/office/officeart/2005/8/layout/pList1"/>
    <dgm:cxn modelId="{6A2D1386-577B-4010-98CA-8851DCC06C51}" type="presOf" srcId="{0514540C-0E3D-4DA7-9397-E322474A2812}" destId="{1AE5A3EA-A7B8-444B-8473-D76525EB354E}" srcOrd="0" destOrd="0" presId="urn:microsoft.com/office/officeart/2005/8/layout/pList1"/>
    <dgm:cxn modelId="{695EE78A-2FBE-48F4-BB81-DB4EF7E8DEAA}" type="presOf" srcId="{E4E81004-E2D3-4871-8E9B-1E8CF28D0312}" destId="{B3519970-4213-449C-9096-59D67C1A4DB3}" srcOrd="0" destOrd="0" presId="urn:microsoft.com/office/officeart/2005/8/layout/pList1"/>
    <dgm:cxn modelId="{839BFA8C-B004-474A-AA28-37395FDB61FA}" srcId="{F7AB18C8-06A0-4173-9B76-16DC9B0DC442}" destId="{05ACB459-B0EE-4866-9B83-70F9C357BB9B}" srcOrd="0" destOrd="0" parTransId="{74275A73-BBCD-419C-A164-8335968F494E}" sibTransId="{2638D1A2-686B-42A7-B7E0-ACC58754323D}"/>
    <dgm:cxn modelId="{804B35CD-445B-4DCB-8CD3-2EE350356AE0}" type="presOf" srcId="{2638D1A2-686B-42A7-B7E0-ACC58754323D}" destId="{BA1EB1C4-ADA6-4C50-A8BE-7A145C121110}" srcOrd="0" destOrd="0" presId="urn:microsoft.com/office/officeart/2005/8/layout/pList1"/>
    <dgm:cxn modelId="{4DA131D4-C13E-4C27-88E1-C4877F41F2E4}" type="presOf" srcId="{05ACB459-B0EE-4866-9B83-70F9C357BB9B}" destId="{9D15CBB5-984E-4C94-8E44-CE90A5BB9B59}" srcOrd="0" destOrd="0" presId="urn:microsoft.com/office/officeart/2005/8/layout/pList1"/>
    <dgm:cxn modelId="{94308EDA-8690-4B54-AED5-D4F3EEBDAC77}" type="presOf" srcId="{F7AB18C8-06A0-4173-9B76-16DC9B0DC442}" destId="{C00824B0-F861-4494-85C4-0AAA8ED6C057}" srcOrd="0" destOrd="0" presId="urn:microsoft.com/office/officeart/2005/8/layout/pList1"/>
    <dgm:cxn modelId="{75BFE0DC-0B10-4384-A251-3D35C7216B0D}" srcId="{F7AB18C8-06A0-4173-9B76-16DC9B0DC442}" destId="{E4E81004-E2D3-4871-8E9B-1E8CF28D0312}" srcOrd="3" destOrd="0" parTransId="{CEFB217C-E6BF-47EE-8E2A-F6C6E5B8834E}" sibTransId="{D307E58E-7070-4B44-B039-B9D6D9DC4BE7}"/>
    <dgm:cxn modelId="{B49BC3E9-B637-4565-BD06-4B487973079E}" type="presOf" srcId="{DB1D33AC-EC03-4FF8-A0A8-61F86A0D1789}" destId="{4A8E0528-60FA-4E01-ABD6-798AB35DD830}" srcOrd="0" destOrd="0" presId="urn:microsoft.com/office/officeart/2005/8/layout/pList1"/>
    <dgm:cxn modelId="{49FA40F3-FBF1-4C72-89D1-90A4E4502643}" type="presOf" srcId="{D307E58E-7070-4B44-B039-B9D6D9DC4BE7}" destId="{DCC246FA-5623-4BD0-BB0B-114DF8BE419A}" srcOrd="0" destOrd="0" presId="urn:microsoft.com/office/officeart/2005/8/layout/pList1"/>
    <dgm:cxn modelId="{B931E3FF-33D4-4492-B94F-971491826A76}" type="presParOf" srcId="{C00824B0-F861-4494-85C4-0AAA8ED6C057}" destId="{E8C93A17-71D7-47F1-BF09-6AAEFFFF048F}" srcOrd="0" destOrd="0" presId="urn:microsoft.com/office/officeart/2005/8/layout/pList1"/>
    <dgm:cxn modelId="{0DF19FD1-1F24-4562-A41E-705AD64E7E3F}" type="presParOf" srcId="{E8C93A17-71D7-47F1-BF09-6AAEFFFF048F}" destId="{8C367972-43C0-410B-8E35-7179D0E509D0}" srcOrd="0" destOrd="0" presId="urn:microsoft.com/office/officeart/2005/8/layout/pList1"/>
    <dgm:cxn modelId="{3E1A5840-0EFD-4763-9E91-9E9D20DCC86D}" type="presParOf" srcId="{E8C93A17-71D7-47F1-BF09-6AAEFFFF048F}" destId="{9D15CBB5-984E-4C94-8E44-CE90A5BB9B59}" srcOrd="1" destOrd="0" presId="urn:microsoft.com/office/officeart/2005/8/layout/pList1"/>
    <dgm:cxn modelId="{145506DC-6D56-4BA6-9984-7D6CE01A6784}" type="presParOf" srcId="{C00824B0-F861-4494-85C4-0AAA8ED6C057}" destId="{BA1EB1C4-ADA6-4C50-A8BE-7A145C121110}" srcOrd="1" destOrd="0" presId="urn:microsoft.com/office/officeart/2005/8/layout/pList1"/>
    <dgm:cxn modelId="{1B5B638C-16AD-4FF2-BE3B-D35BFC2808D7}" type="presParOf" srcId="{C00824B0-F861-4494-85C4-0AAA8ED6C057}" destId="{B5352EAB-300F-4C60-BBD5-C3E3FC9D4E37}" srcOrd="2" destOrd="0" presId="urn:microsoft.com/office/officeart/2005/8/layout/pList1"/>
    <dgm:cxn modelId="{C5DC7BF5-DEA1-499E-8535-2D5EB698E75D}" type="presParOf" srcId="{B5352EAB-300F-4C60-BBD5-C3E3FC9D4E37}" destId="{E9348E9F-ADDD-44BA-80C5-10474506BF19}" srcOrd="0" destOrd="0" presId="urn:microsoft.com/office/officeart/2005/8/layout/pList1"/>
    <dgm:cxn modelId="{69B5D62C-A87A-40F1-A5A9-098BC3F37EEE}" type="presParOf" srcId="{B5352EAB-300F-4C60-BBD5-C3E3FC9D4E37}" destId="{36C75DE5-3A44-43EC-8722-2A0D3CF902C5}" srcOrd="1" destOrd="0" presId="urn:microsoft.com/office/officeart/2005/8/layout/pList1"/>
    <dgm:cxn modelId="{2946FD05-EA93-4A6A-908A-50B1EEBBC102}" type="presParOf" srcId="{C00824B0-F861-4494-85C4-0AAA8ED6C057}" destId="{1AE5A3EA-A7B8-444B-8473-D76525EB354E}" srcOrd="3" destOrd="0" presId="urn:microsoft.com/office/officeart/2005/8/layout/pList1"/>
    <dgm:cxn modelId="{0464050E-3CA1-4134-9D5B-F17D763D72DD}" type="presParOf" srcId="{C00824B0-F861-4494-85C4-0AAA8ED6C057}" destId="{ECF6551C-4854-41CA-93FC-40F167CCD7EA}" srcOrd="4" destOrd="0" presId="urn:microsoft.com/office/officeart/2005/8/layout/pList1"/>
    <dgm:cxn modelId="{C3495C7B-A522-4BC4-8C2F-F6849CAE479C}" type="presParOf" srcId="{ECF6551C-4854-41CA-93FC-40F167CCD7EA}" destId="{C785F119-7E69-4BEB-9297-C0BD9E97A516}" srcOrd="0" destOrd="0" presId="urn:microsoft.com/office/officeart/2005/8/layout/pList1"/>
    <dgm:cxn modelId="{C35C5D83-D53C-47E6-8FF1-F43801F2648E}" type="presParOf" srcId="{ECF6551C-4854-41CA-93FC-40F167CCD7EA}" destId="{A07A07B2-BFAC-42FE-A31F-D5CF5BA27D6B}" srcOrd="1" destOrd="0" presId="urn:microsoft.com/office/officeart/2005/8/layout/pList1"/>
    <dgm:cxn modelId="{DC868144-50FE-4F80-A1D9-51A9E548994A}" type="presParOf" srcId="{C00824B0-F861-4494-85C4-0AAA8ED6C057}" destId="{4A8E0528-60FA-4E01-ABD6-798AB35DD830}" srcOrd="5" destOrd="0" presId="urn:microsoft.com/office/officeart/2005/8/layout/pList1"/>
    <dgm:cxn modelId="{09214627-B957-4F93-8B4D-19996A422464}" type="presParOf" srcId="{C00824B0-F861-4494-85C4-0AAA8ED6C057}" destId="{937FC10E-DD1D-45CE-AE57-9DFA456F9777}" srcOrd="6" destOrd="0" presId="urn:microsoft.com/office/officeart/2005/8/layout/pList1"/>
    <dgm:cxn modelId="{97293C0C-E686-4FA0-9CCA-1CBD8811177D}" type="presParOf" srcId="{937FC10E-DD1D-45CE-AE57-9DFA456F9777}" destId="{037DFCBF-6D66-44FA-8460-6D9A093B0AF8}" srcOrd="0" destOrd="0" presId="urn:microsoft.com/office/officeart/2005/8/layout/pList1"/>
    <dgm:cxn modelId="{A9B82EB5-1877-4714-BE98-B7C92EC923F8}" type="presParOf" srcId="{937FC10E-DD1D-45CE-AE57-9DFA456F9777}" destId="{B3519970-4213-449C-9096-59D67C1A4DB3}" srcOrd="1" destOrd="0" presId="urn:microsoft.com/office/officeart/2005/8/layout/pList1"/>
    <dgm:cxn modelId="{FF628104-3254-4901-A452-AC64DDB2EB7E}" type="presParOf" srcId="{C00824B0-F861-4494-85C4-0AAA8ED6C057}" destId="{DCC246FA-5623-4BD0-BB0B-114DF8BE419A}" srcOrd="7" destOrd="0" presId="urn:microsoft.com/office/officeart/2005/8/layout/pList1"/>
    <dgm:cxn modelId="{97434581-5DC2-4777-B2AB-81A9AB7285AD}" type="presParOf" srcId="{C00824B0-F861-4494-85C4-0AAA8ED6C057}" destId="{2684862E-036E-410B-8B8B-6CB28B206522}" srcOrd="8" destOrd="0" presId="urn:microsoft.com/office/officeart/2005/8/layout/pList1"/>
    <dgm:cxn modelId="{4CC0B2CF-D453-43B0-BDCB-5BE3C9EE12C7}" type="presParOf" srcId="{2684862E-036E-410B-8B8B-6CB28B206522}" destId="{2E0D7094-7738-4ED5-BAC0-50D61633AE30}" srcOrd="0" destOrd="0" presId="urn:microsoft.com/office/officeart/2005/8/layout/pList1"/>
    <dgm:cxn modelId="{720E95E4-7CBC-4E25-BA1C-67772EED31FA}" type="presParOf" srcId="{2684862E-036E-410B-8B8B-6CB28B206522}" destId="{1BE416E1-3C47-4DE6-9930-6FEDBA3E7B50}"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3543B1-1320-4012-B373-D4285081F20F}">
      <dsp:nvSpPr>
        <dsp:cNvPr id="0" name=""/>
        <dsp:cNvSpPr/>
      </dsp:nvSpPr>
      <dsp:spPr>
        <a:xfrm>
          <a:off x="1078945" y="805709"/>
          <a:ext cx="1141382" cy="1141382"/>
        </a:xfrm>
        <a:prstGeom prst="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C27905-8C10-4E68-AF5A-0F2D21FA549F}">
      <dsp:nvSpPr>
        <dsp:cNvPr id="0" name=""/>
        <dsp:cNvSpPr/>
      </dsp:nvSpPr>
      <dsp:spPr>
        <a:xfrm>
          <a:off x="1582" y="2050257"/>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b="1"/>
          </a:pPr>
          <a:r>
            <a:rPr lang="en-IE" sz="3500" kern="1200"/>
            <a:t>Visibility</a:t>
          </a:r>
          <a:endParaRPr lang="en-US" sz="3500" kern="1200"/>
        </a:p>
      </dsp:txBody>
      <dsp:txXfrm>
        <a:off x="1582" y="2050257"/>
        <a:ext cx="3261093" cy="489164"/>
      </dsp:txXfrm>
    </dsp:sp>
    <dsp:sp modelId="{9AD8CBD1-0E5F-4FA1-84A7-415CAECC8A0C}">
      <dsp:nvSpPr>
        <dsp:cNvPr id="0" name=""/>
        <dsp:cNvSpPr/>
      </dsp:nvSpPr>
      <dsp:spPr>
        <a:xfrm>
          <a:off x="1582" y="2591391"/>
          <a:ext cx="3261093" cy="804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IE" sz="1700" kern="1200"/>
            <a:t>Building connections &amp; network</a:t>
          </a:r>
          <a:endParaRPr lang="en-US" sz="1700" kern="1200"/>
        </a:p>
      </dsp:txBody>
      <dsp:txXfrm>
        <a:off x="1582" y="2591391"/>
        <a:ext cx="3261093" cy="804275"/>
      </dsp:txXfrm>
    </dsp:sp>
    <dsp:sp modelId="{12AE312F-11F7-411F-84F4-72E6DBF61C1F}">
      <dsp:nvSpPr>
        <dsp:cNvPr id="0" name=""/>
        <dsp:cNvSpPr/>
      </dsp:nvSpPr>
      <dsp:spPr>
        <a:xfrm>
          <a:off x="4868852" y="805709"/>
          <a:ext cx="1141382" cy="1141382"/>
        </a:xfrm>
        <a:prstGeom prst="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AC115F-09AD-4135-8BC9-7173C4EA028B}">
      <dsp:nvSpPr>
        <dsp:cNvPr id="0" name=""/>
        <dsp:cNvSpPr/>
      </dsp:nvSpPr>
      <dsp:spPr>
        <a:xfrm>
          <a:off x="3833367" y="2050257"/>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b="1"/>
          </a:pPr>
          <a:r>
            <a:rPr lang="en-IE" sz="3500" kern="1200"/>
            <a:t>Dissemination</a:t>
          </a:r>
          <a:endParaRPr lang="en-US" sz="3500" kern="1200"/>
        </a:p>
      </dsp:txBody>
      <dsp:txXfrm>
        <a:off x="3833367" y="2050257"/>
        <a:ext cx="3261093" cy="489164"/>
      </dsp:txXfrm>
    </dsp:sp>
    <dsp:sp modelId="{52B03B92-7F8C-45FF-95C0-156489CFE928}">
      <dsp:nvSpPr>
        <dsp:cNvPr id="0" name=""/>
        <dsp:cNvSpPr/>
      </dsp:nvSpPr>
      <dsp:spPr>
        <a:xfrm>
          <a:off x="3833367" y="2591391"/>
          <a:ext cx="3261093" cy="804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IE" sz="1700" kern="1200"/>
            <a:t>Help others discover and use your work</a:t>
          </a:r>
          <a:endParaRPr lang="en-US" sz="1700" kern="1200"/>
        </a:p>
      </dsp:txBody>
      <dsp:txXfrm>
        <a:off x="3833367" y="2591391"/>
        <a:ext cx="3261093" cy="804275"/>
      </dsp:txXfrm>
    </dsp:sp>
    <dsp:sp modelId="{4AF81434-7BA8-4CED-ACB5-3535C59E4368}">
      <dsp:nvSpPr>
        <dsp:cNvPr id="0" name=""/>
        <dsp:cNvSpPr/>
      </dsp:nvSpPr>
      <dsp:spPr>
        <a:xfrm>
          <a:off x="8778731" y="805709"/>
          <a:ext cx="1141382" cy="1141382"/>
        </a:xfrm>
        <a:prstGeom prst="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F04D670-FEB5-4E7F-A14A-BAB611E7A192}">
      <dsp:nvSpPr>
        <dsp:cNvPr id="0" name=""/>
        <dsp:cNvSpPr/>
      </dsp:nvSpPr>
      <dsp:spPr>
        <a:xfrm>
          <a:off x="7665152" y="2050257"/>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55750">
            <a:lnSpc>
              <a:spcPct val="90000"/>
            </a:lnSpc>
            <a:spcBef>
              <a:spcPct val="0"/>
            </a:spcBef>
            <a:spcAft>
              <a:spcPct val="35000"/>
            </a:spcAft>
            <a:buNone/>
            <a:defRPr b="1"/>
          </a:pPr>
          <a:r>
            <a:rPr lang="en-IE" sz="3500" kern="1200"/>
            <a:t>Record keeping</a:t>
          </a:r>
          <a:endParaRPr lang="en-US" sz="3500" kern="1200"/>
        </a:p>
      </dsp:txBody>
      <dsp:txXfrm>
        <a:off x="7665152" y="2050257"/>
        <a:ext cx="3261093" cy="489164"/>
      </dsp:txXfrm>
    </dsp:sp>
    <dsp:sp modelId="{F6807A43-B9D3-4415-8671-20FEF5E89560}">
      <dsp:nvSpPr>
        <dsp:cNvPr id="0" name=""/>
        <dsp:cNvSpPr/>
      </dsp:nvSpPr>
      <dsp:spPr>
        <a:xfrm>
          <a:off x="7665152" y="2591391"/>
          <a:ext cx="3261093" cy="8042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IE" sz="1700" kern="1200"/>
            <a:t>Keep track of your work</a:t>
          </a:r>
          <a:endParaRPr lang="en-US" sz="1700" kern="1200"/>
        </a:p>
        <a:p>
          <a:pPr marL="0" lvl="0" indent="0" algn="ctr" defTabSz="755650">
            <a:lnSpc>
              <a:spcPct val="90000"/>
            </a:lnSpc>
            <a:spcBef>
              <a:spcPct val="0"/>
            </a:spcBef>
            <a:spcAft>
              <a:spcPct val="35000"/>
            </a:spcAft>
            <a:buNone/>
          </a:pPr>
          <a:r>
            <a:rPr lang="en-IE" sz="1700" kern="1200"/>
            <a:t>Use for grant applications &amp; </a:t>
          </a:r>
          <a:br>
            <a:rPr lang="en-IE" sz="1700" kern="1200"/>
          </a:br>
          <a:r>
            <a:rPr lang="en-IE" sz="1700" kern="1200"/>
            <a:t>job applications</a:t>
          </a:r>
          <a:endParaRPr lang="en-US" sz="1700" kern="1200"/>
        </a:p>
      </dsp:txBody>
      <dsp:txXfrm>
        <a:off x="7665152" y="2591391"/>
        <a:ext cx="3261093" cy="8042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7128D-CF80-4827-81D9-93A5BE78864F}">
      <dsp:nvSpPr>
        <dsp:cNvPr id="0" name=""/>
        <dsp:cNvSpPr/>
      </dsp:nvSpPr>
      <dsp:spPr>
        <a:xfrm>
          <a:off x="1083" y="133360"/>
          <a:ext cx="2721788" cy="1050610"/>
        </a:xfrm>
        <a:prstGeom prst="chevron">
          <a:avLst>
            <a:gd name="adj" fmla="val 40000"/>
          </a:avLst>
        </a:prstGeom>
        <a:solidFill>
          <a:schemeClr val="accent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E0650D3-D0A9-4D20-B724-40DAB73773CC}">
      <dsp:nvSpPr>
        <dsp:cNvPr id="0" name=""/>
        <dsp:cNvSpPr/>
      </dsp:nvSpPr>
      <dsp:spPr>
        <a:xfrm>
          <a:off x="726893" y="366512"/>
          <a:ext cx="2298399" cy="1050610"/>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E" sz="2300" kern="1200">
              <a:solidFill>
                <a:schemeClr val="tx1">
                  <a:lumMod val="50000"/>
                </a:schemeClr>
              </a:solidFill>
            </a:rPr>
            <a:t>Postgraduate</a:t>
          </a:r>
        </a:p>
      </dsp:txBody>
      <dsp:txXfrm>
        <a:off x="757664" y="397283"/>
        <a:ext cx="2236857" cy="989068"/>
      </dsp:txXfrm>
    </dsp:sp>
    <dsp:sp modelId="{BA23688F-94A6-45E7-B49E-A31B9603161D}">
      <dsp:nvSpPr>
        <dsp:cNvPr id="0" name=""/>
        <dsp:cNvSpPr/>
      </dsp:nvSpPr>
      <dsp:spPr>
        <a:xfrm>
          <a:off x="3109970" y="103859"/>
          <a:ext cx="2721788" cy="1050610"/>
        </a:xfrm>
        <a:prstGeom prst="chevron">
          <a:avLst>
            <a:gd name="adj" fmla="val 40000"/>
          </a:avLst>
        </a:prstGeom>
        <a:solidFill>
          <a:schemeClr val="accent2">
            <a:hueOff val="-407313"/>
            <a:satOff val="0"/>
            <a:lumOff val="-2451"/>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440A71-B2A2-4FCF-9B39-A8D77C338106}">
      <dsp:nvSpPr>
        <dsp:cNvPr id="0" name=""/>
        <dsp:cNvSpPr/>
      </dsp:nvSpPr>
      <dsp:spPr>
        <a:xfrm>
          <a:off x="3835780" y="366512"/>
          <a:ext cx="2298399" cy="1050610"/>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E" sz="2300" kern="1200">
              <a:solidFill>
                <a:schemeClr val="tx1">
                  <a:lumMod val="50000"/>
                </a:schemeClr>
              </a:solidFill>
            </a:rPr>
            <a:t>Postdoctoral </a:t>
          </a:r>
        </a:p>
      </dsp:txBody>
      <dsp:txXfrm>
        <a:off x="3866551" y="397283"/>
        <a:ext cx="2236857" cy="989068"/>
      </dsp:txXfrm>
    </dsp:sp>
    <dsp:sp modelId="{67C7A09C-1EC1-47C2-882F-A8A87A69FB38}">
      <dsp:nvSpPr>
        <dsp:cNvPr id="0" name=""/>
        <dsp:cNvSpPr/>
      </dsp:nvSpPr>
      <dsp:spPr>
        <a:xfrm>
          <a:off x="6218857" y="103859"/>
          <a:ext cx="2721788" cy="1050610"/>
        </a:xfrm>
        <a:prstGeom prst="chevron">
          <a:avLst>
            <a:gd name="adj" fmla="val 40000"/>
          </a:avLst>
        </a:prstGeom>
        <a:solidFill>
          <a:schemeClr val="accent2">
            <a:hueOff val="-814625"/>
            <a:satOff val="0"/>
            <a:lumOff val="-4902"/>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F987BCF-B2D0-4FF6-AB8A-F75096448646}">
      <dsp:nvSpPr>
        <dsp:cNvPr id="0" name=""/>
        <dsp:cNvSpPr/>
      </dsp:nvSpPr>
      <dsp:spPr>
        <a:xfrm>
          <a:off x="6944667" y="366512"/>
          <a:ext cx="2298399" cy="1050610"/>
        </a:xfrm>
        <a:prstGeom prst="roundRect">
          <a:avLst>
            <a:gd name="adj" fmla="val 10000"/>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IE" sz="2300" kern="1200">
              <a:solidFill>
                <a:schemeClr val="tx1">
                  <a:lumMod val="50000"/>
                </a:schemeClr>
              </a:solidFill>
            </a:rPr>
            <a:t>Independent Investigator</a:t>
          </a:r>
          <a:endParaRPr lang="en-IE" sz="2300" kern="1200"/>
        </a:p>
      </dsp:txBody>
      <dsp:txXfrm>
        <a:off x="6975438" y="397283"/>
        <a:ext cx="2236857" cy="9890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46E0C-0AB3-4908-B9F5-2321A845A12C}">
      <dsp:nvSpPr>
        <dsp:cNvPr id="0" name=""/>
        <dsp:cNvSpPr/>
      </dsp:nvSpPr>
      <dsp:spPr>
        <a:xfrm rot="10800000">
          <a:off x="2475006" y="2848"/>
          <a:ext cx="6967641" cy="3115049"/>
        </a:xfrm>
        <a:prstGeom prst="homePlate">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2741" tIns="91440" rIns="170688" bIns="91440" numCol="1" spcCol="1270" anchor="ctr" anchorCtr="0">
          <a:noAutofit/>
        </a:bodyPr>
        <a:lstStyle/>
        <a:p>
          <a:pPr marL="0" lvl="0" indent="0" algn="l" defTabSz="1066800">
            <a:lnSpc>
              <a:spcPct val="100000"/>
            </a:lnSpc>
            <a:spcBef>
              <a:spcPct val="0"/>
            </a:spcBef>
            <a:spcAft>
              <a:spcPct val="35000"/>
            </a:spcAft>
            <a:buNone/>
          </a:pPr>
          <a:r>
            <a:rPr lang="en-IE" sz="2400" b="1" kern="1200" dirty="0">
              <a:solidFill>
                <a:schemeClr val="bg2"/>
              </a:solidFill>
            </a:rPr>
            <a:t>Research Ireland Enterprise Partnership Scholarship</a:t>
          </a:r>
        </a:p>
        <a:p>
          <a:pPr marL="0" lvl="0" indent="0" algn="l" defTabSz="1066800">
            <a:lnSpc>
              <a:spcPct val="100000"/>
            </a:lnSpc>
            <a:spcBef>
              <a:spcPct val="0"/>
            </a:spcBef>
            <a:spcAft>
              <a:spcPct val="35000"/>
            </a:spcAft>
            <a:buNone/>
          </a:pPr>
          <a:r>
            <a:rPr lang="en-IE" sz="1800" b="0" kern="1200" dirty="0">
              <a:solidFill>
                <a:schemeClr val="bg2"/>
              </a:solidFill>
            </a:rPr>
            <a:t>PhD project co-funded by an enterprise partner (industry, charity, NGO etc.)</a:t>
          </a:r>
        </a:p>
        <a:p>
          <a:pPr marL="0" lvl="0" indent="0" algn="l" defTabSz="1066800">
            <a:lnSpc>
              <a:spcPct val="100000"/>
            </a:lnSpc>
            <a:spcBef>
              <a:spcPct val="0"/>
            </a:spcBef>
            <a:spcAft>
              <a:spcPct val="35000"/>
            </a:spcAft>
            <a:buNone/>
          </a:pPr>
          <a:r>
            <a:rPr lang="en-IE" sz="1800" kern="1200" dirty="0">
              <a:solidFill>
                <a:schemeClr val="bg2"/>
              </a:solidFill>
              <a:latin typeface="Calibri" panose="020F0502020204030204" pitchFamily="34" charset="0"/>
              <a:cs typeface="Calibri" panose="020F0502020204030204" pitchFamily="34" charset="0"/>
            </a:rPr>
            <a:t>Funds stipend (€25k/year), fees and research expenses (€3250) for 4 years</a:t>
          </a:r>
        </a:p>
        <a:p>
          <a:pPr marL="0" lvl="0" indent="0" algn="l" defTabSz="1066800">
            <a:lnSpc>
              <a:spcPct val="100000"/>
            </a:lnSpc>
            <a:spcBef>
              <a:spcPct val="0"/>
            </a:spcBef>
            <a:spcAft>
              <a:spcPct val="35000"/>
            </a:spcAft>
            <a:buNone/>
          </a:pPr>
          <a:r>
            <a:rPr lang="en-IE" sz="1800" b="0" kern="1200" dirty="0">
              <a:solidFill>
                <a:schemeClr val="bg2"/>
              </a:solidFill>
              <a:latin typeface="Calibri" panose="020F0502020204030204" pitchFamily="34" charset="0"/>
              <a:cs typeface="Calibri" panose="020F0502020204030204" pitchFamily="34" charset="0"/>
            </a:rPr>
            <a:t>Due to open in Q4 2026</a:t>
          </a:r>
          <a:endParaRPr lang="en-IE" sz="1800" b="0" kern="1200" dirty="0">
            <a:solidFill>
              <a:schemeClr val="bg2"/>
            </a:solidFill>
          </a:endParaRPr>
        </a:p>
        <a:p>
          <a:pPr marL="0" lvl="0" indent="0" algn="ctr" defTabSz="1066800">
            <a:lnSpc>
              <a:spcPts val="1100"/>
            </a:lnSpc>
            <a:spcBef>
              <a:spcPct val="0"/>
            </a:spcBef>
            <a:spcAft>
              <a:spcPct val="35000"/>
            </a:spcAft>
            <a:buNone/>
          </a:pPr>
          <a:endParaRPr lang="en-IE" sz="1500" b="0" kern="1200" dirty="0">
            <a:solidFill>
              <a:schemeClr val="tx2">
                <a:lumMod val="50000"/>
              </a:schemeClr>
            </a:solidFill>
          </a:endParaRPr>
        </a:p>
      </dsp:txBody>
      <dsp:txXfrm rot="10800000">
        <a:off x="3253768" y="2848"/>
        <a:ext cx="6188879" cy="3115049"/>
      </dsp:txXfrm>
    </dsp:sp>
    <dsp:sp modelId="{D0D878DC-C159-424B-9C82-6F2A2AAE1178}">
      <dsp:nvSpPr>
        <dsp:cNvPr id="0" name=""/>
        <dsp:cNvSpPr/>
      </dsp:nvSpPr>
      <dsp:spPr>
        <a:xfrm>
          <a:off x="1035008" y="120374"/>
          <a:ext cx="2879997" cy="2879997"/>
        </a:xfrm>
        <a:prstGeom prst="ellipse">
          <a:avLst/>
        </a:prstGeom>
        <a:blipFill rotWithShape="1">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82FF2-C8FF-4DBE-A99E-394922C256EA}">
      <dsp:nvSpPr>
        <dsp:cNvPr id="0" name=""/>
        <dsp:cNvSpPr/>
      </dsp:nvSpPr>
      <dsp:spPr>
        <a:xfrm rot="10800000">
          <a:off x="2475006" y="3715451"/>
          <a:ext cx="6967641" cy="2891047"/>
        </a:xfrm>
        <a:prstGeom prst="homePlate">
          <a:avLst/>
        </a:prstGeom>
        <a:solidFill>
          <a:schemeClr val="accent2">
            <a:hueOff val="-814625"/>
            <a:satOff val="0"/>
            <a:lumOff val="-4902"/>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6623" tIns="60960" rIns="113792" bIns="60960" numCol="1" spcCol="1270" anchor="ctr" anchorCtr="0">
          <a:noAutofit/>
        </a:bodyPr>
        <a:lstStyle/>
        <a:p>
          <a:pPr marL="627063" lvl="0" indent="0" algn="l" defTabSz="1066800">
            <a:lnSpc>
              <a:spcPct val="100000"/>
            </a:lnSpc>
            <a:spcBef>
              <a:spcPct val="0"/>
            </a:spcBef>
            <a:spcAft>
              <a:spcPct val="35000"/>
            </a:spcAft>
            <a:buNone/>
          </a:pPr>
          <a:r>
            <a:rPr lang="en-IE" sz="2400" b="1" kern="1200" dirty="0">
              <a:solidFill>
                <a:schemeClr val="bg2"/>
              </a:solidFill>
              <a:latin typeface="Calibri"/>
              <a:cs typeface="Helvetica" panose="020B0604020202020204" pitchFamily="34" charset="0"/>
            </a:rPr>
            <a:t>Scholarships at Trinity College</a:t>
          </a:r>
        </a:p>
        <a:p>
          <a:pPr marL="627063" lvl="0" indent="0" algn="l" defTabSz="1066800">
            <a:lnSpc>
              <a:spcPct val="100000"/>
            </a:lnSpc>
            <a:spcBef>
              <a:spcPct val="0"/>
            </a:spcBef>
            <a:spcAft>
              <a:spcPct val="35000"/>
            </a:spcAft>
            <a:buNone/>
          </a:pPr>
          <a:r>
            <a:rPr lang="en-IE" sz="1800" b="1" kern="1200" dirty="0">
              <a:solidFill>
                <a:schemeClr val="bg2"/>
              </a:solidFill>
              <a:latin typeface="Calibri"/>
              <a:cs typeface="Helvetica" panose="020B0604020202020204" pitchFamily="34" charset="0"/>
            </a:rPr>
            <a:t>International scholarships: </a:t>
          </a:r>
          <a:r>
            <a:rPr lang="en-IE" sz="1800" b="0" kern="1200" dirty="0">
              <a:solidFill>
                <a:schemeClr val="bg2"/>
              </a:solidFill>
              <a:latin typeface="Calibri"/>
              <a:cs typeface="Helvetica" panose="020B0604020202020204" pitchFamily="34" charset="0"/>
            </a:rPr>
            <a:t>Open to students from certain countries</a:t>
          </a:r>
        </a:p>
        <a:p>
          <a:pPr marL="627063" lvl="0" indent="0" algn="l" defTabSz="1066800">
            <a:lnSpc>
              <a:spcPct val="100000"/>
            </a:lnSpc>
            <a:spcBef>
              <a:spcPct val="0"/>
            </a:spcBef>
            <a:spcAft>
              <a:spcPct val="35000"/>
            </a:spcAft>
            <a:buNone/>
          </a:pPr>
          <a:r>
            <a:rPr lang="en-IE" sz="1800" b="1" kern="1200" dirty="0">
              <a:solidFill>
                <a:schemeClr val="bg2"/>
              </a:solidFill>
              <a:latin typeface="Calibri"/>
              <a:cs typeface="Helvetica" panose="020B0604020202020204" pitchFamily="34" charset="0"/>
            </a:rPr>
            <a:t>Themed Scholarships: </a:t>
          </a:r>
          <a:r>
            <a:rPr lang="en-IE" sz="1800" b="0" kern="1200" dirty="0">
              <a:solidFill>
                <a:schemeClr val="bg2"/>
              </a:solidFill>
              <a:latin typeface="Calibri"/>
              <a:cs typeface="Helvetica" panose="020B0604020202020204" pitchFamily="34" charset="0"/>
            </a:rPr>
            <a:t>Available for research projects in a defined theme/discipline (</a:t>
          </a:r>
          <a:r>
            <a:rPr lang="en-IE" sz="1800" b="0" kern="1200" dirty="0" err="1">
              <a:solidFill>
                <a:schemeClr val="bg2"/>
              </a:solidFill>
              <a:latin typeface="Calibri"/>
              <a:cs typeface="Helvetica" panose="020B0604020202020204" pitchFamily="34" charset="0"/>
            </a:rPr>
            <a:t>e.g</a:t>
          </a:r>
          <a:r>
            <a:rPr lang="en-IE" sz="1800" b="0" kern="1200" dirty="0">
              <a:solidFill>
                <a:schemeClr val="bg2"/>
              </a:solidFill>
              <a:latin typeface="Calibri"/>
              <a:cs typeface="Helvetica" panose="020B0604020202020204" pitchFamily="34" charset="0"/>
            </a:rPr>
            <a:t> Mathematics, Law, History etc.)</a:t>
          </a:r>
        </a:p>
        <a:p>
          <a:pPr marL="627063" lvl="0" indent="0" algn="l" defTabSz="1066800">
            <a:lnSpc>
              <a:spcPct val="100000"/>
            </a:lnSpc>
            <a:spcBef>
              <a:spcPct val="0"/>
            </a:spcBef>
            <a:spcAft>
              <a:spcPct val="35000"/>
            </a:spcAft>
            <a:buNone/>
          </a:pPr>
          <a:r>
            <a:rPr lang="en-IE" sz="1800" b="1" kern="1200" dirty="0">
              <a:solidFill>
                <a:schemeClr val="bg2"/>
              </a:solidFill>
              <a:latin typeface="Calibri"/>
              <a:cs typeface="Helvetica" panose="020B0604020202020204" pitchFamily="34" charset="0"/>
              <a:hlinkClick xmlns:r="http://schemas.openxmlformats.org/officeDocument/2006/relationships" r:id="rId2">
                <a:extLst>
                  <a:ext uri="{A12FA001-AC4F-418D-AE19-62706E023703}">
                    <ahyp:hlinkClr xmlns:ahyp="http://schemas.microsoft.com/office/drawing/2018/hyperlinkcolor" val="tx"/>
                  </a:ext>
                </a:extLst>
              </a:hlinkClick>
            </a:rPr>
            <a:t>More information on scholarships here</a:t>
          </a:r>
          <a:br>
            <a:rPr lang="en-IE" sz="1500" b="1" kern="1200" dirty="0">
              <a:solidFill>
                <a:schemeClr val="tx2">
                  <a:lumMod val="50000"/>
                </a:schemeClr>
              </a:solidFill>
              <a:latin typeface="Calibri"/>
              <a:cs typeface="Helvetica" panose="020B0604020202020204" pitchFamily="34" charset="0"/>
            </a:rPr>
          </a:br>
          <a:endParaRPr lang="en-IE" sz="1500" b="1" kern="1200" dirty="0">
            <a:solidFill>
              <a:schemeClr val="tx2">
                <a:lumMod val="50000"/>
              </a:schemeClr>
            </a:solidFill>
            <a:latin typeface="Calibri"/>
            <a:cs typeface="Helvetica" panose="020B0604020202020204" pitchFamily="34" charset="0"/>
          </a:endParaRPr>
        </a:p>
      </dsp:txBody>
      <dsp:txXfrm rot="10800000">
        <a:off x="3197768" y="3715451"/>
        <a:ext cx="6244879" cy="2891047"/>
      </dsp:txXfrm>
    </dsp:sp>
    <dsp:sp modelId="{00FEDAF9-3BB3-4A25-A3AC-C95A2CD7035C}">
      <dsp:nvSpPr>
        <dsp:cNvPr id="0" name=""/>
        <dsp:cNvSpPr/>
      </dsp:nvSpPr>
      <dsp:spPr>
        <a:xfrm>
          <a:off x="1035008" y="3720976"/>
          <a:ext cx="2879997" cy="2879997"/>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000" b="-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46E0C-0AB3-4908-B9F5-2321A845A12C}">
      <dsp:nvSpPr>
        <dsp:cNvPr id="0" name=""/>
        <dsp:cNvSpPr/>
      </dsp:nvSpPr>
      <dsp:spPr>
        <a:xfrm rot="10800000">
          <a:off x="2171025" y="174882"/>
          <a:ext cx="6852968" cy="2159997"/>
        </a:xfrm>
        <a:prstGeom prst="homePlate">
          <a:avLst/>
        </a:prstGeom>
        <a:solidFill>
          <a:schemeClr val="accent2">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936" tIns="91440" rIns="170688" bIns="91440" numCol="1" spcCol="1270" anchor="ctr" anchorCtr="0">
          <a:noAutofit/>
        </a:bodyPr>
        <a:lstStyle/>
        <a:p>
          <a:pPr marL="263525" lvl="0" indent="0" algn="l" defTabSz="1066800">
            <a:lnSpc>
              <a:spcPct val="100000"/>
            </a:lnSpc>
            <a:spcBef>
              <a:spcPts val="300"/>
            </a:spcBef>
            <a:spcAft>
              <a:spcPts val="300"/>
            </a:spcAft>
            <a:buNone/>
          </a:pPr>
          <a:r>
            <a:rPr lang="en-IE" sz="2400" b="1" kern="1200" dirty="0">
              <a:solidFill>
                <a:schemeClr val="bg2"/>
              </a:solidFill>
            </a:rPr>
            <a:t>Research Ireland Enterprise Partnership Scholarship</a:t>
          </a:r>
        </a:p>
        <a:p>
          <a:pPr marL="263525" lvl="0" indent="0" algn="l" defTabSz="1066800">
            <a:lnSpc>
              <a:spcPct val="100000"/>
            </a:lnSpc>
            <a:spcBef>
              <a:spcPts val="300"/>
            </a:spcBef>
            <a:spcAft>
              <a:spcPts val="300"/>
            </a:spcAft>
            <a:buNone/>
          </a:pPr>
          <a:r>
            <a:rPr lang="en-IE" sz="1800" b="0" kern="1200" dirty="0">
              <a:solidFill>
                <a:schemeClr val="bg2"/>
              </a:solidFill>
            </a:rPr>
            <a:t>Postdoctoral fellowship co-funded by an enterprise partner (industry, charity, NGO etc.)</a:t>
          </a:r>
        </a:p>
        <a:p>
          <a:pPr marL="263525" lvl="0" indent="0" algn="l" defTabSz="1066800">
            <a:lnSpc>
              <a:spcPct val="100000"/>
            </a:lnSpc>
            <a:spcBef>
              <a:spcPts val="300"/>
            </a:spcBef>
            <a:spcAft>
              <a:spcPts val="300"/>
            </a:spcAft>
            <a:buNone/>
          </a:pPr>
          <a:r>
            <a:rPr lang="en-IE" sz="1800" kern="1200" dirty="0">
              <a:solidFill>
                <a:schemeClr val="bg2"/>
              </a:solidFill>
              <a:latin typeface="Calibri" panose="020F0502020204030204" pitchFamily="34" charset="0"/>
              <a:cs typeface="Calibri" panose="020F0502020204030204" pitchFamily="34" charset="0"/>
            </a:rPr>
            <a:t>Funds salary and research expenses (€5000) for 2 years</a:t>
          </a:r>
        </a:p>
        <a:p>
          <a:pPr marL="263525" lvl="0" indent="0" algn="l" defTabSz="1066800">
            <a:lnSpc>
              <a:spcPct val="100000"/>
            </a:lnSpc>
            <a:spcBef>
              <a:spcPts val="300"/>
            </a:spcBef>
            <a:spcAft>
              <a:spcPts val="300"/>
            </a:spcAft>
            <a:buNone/>
          </a:pPr>
          <a:r>
            <a:rPr lang="en-IE" sz="1800" b="0" kern="1200" dirty="0">
              <a:solidFill>
                <a:schemeClr val="bg2"/>
              </a:solidFill>
              <a:latin typeface="Calibri" panose="020F0502020204030204" pitchFamily="34" charset="0"/>
              <a:cs typeface="Calibri" panose="020F0502020204030204" pitchFamily="34" charset="0"/>
            </a:rPr>
            <a:t>Due to open in Q4 2026</a:t>
          </a:r>
          <a:endParaRPr lang="en-IE" sz="1500" b="0" kern="1200" dirty="0">
            <a:solidFill>
              <a:schemeClr val="tx2">
                <a:lumMod val="50000"/>
              </a:schemeClr>
            </a:solidFill>
          </a:endParaRPr>
        </a:p>
      </dsp:txBody>
      <dsp:txXfrm rot="10800000">
        <a:off x="2711024" y="174882"/>
        <a:ext cx="6312969" cy="2159997"/>
      </dsp:txXfrm>
    </dsp:sp>
    <dsp:sp modelId="{D0D878DC-C159-424B-9C82-6F2A2AAE1178}">
      <dsp:nvSpPr>
        <dsp:cNvPr id="0" name=""/>
        <dsp:cNvSpPr/>
      </dsp:nvSpPr>
      <dsp:spPr>
        <a:xfrm>
          <a:off x="1386529" y="470339"/>
          <a:ext cx="1569085" cy="1569085"/>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EC3B8A-6E81-4AF3-AD32-FDD4C89CFA93}">
      <dsp:nvSpPr>
        <dsp:cNvPr id="0" name=""/>
        <dsp:cNvSpPr/>
      </dsp:nvSpPr>
      <dsp:spPr>
        <a:xfrm rot="10800000">
          <a:off x="2171017" y="2471794"/>
          <a:ext cx="6852968" cy="1914410"/>
        </a:xfrm>
        <a:prstGeom prst="homePlate">
          <a:avLst/>
        </a:prstGeom>
        <a:solidFill>
          <a:schemeClr val="accent2">
            <a:hueOff val="-407313"/>
            <a:satOff val="0"/>
            <a:lumOff val="-2451"/>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936" tIns="76200" rIns="142240" bIns="76200" numCol="1" spcCol="1270" anchor="ctr" anchorCtr="0">
          <a:noAutofit/>
        </a:bodyPr>
        <a:lstStyle/>
        <a:p>
          <a:pPr marL="450850" lvl="0" indent="0" algn="l" defTabSz="889000">
            <a:lnSpc>
              <a:spcPct val="90000"/>
            </a:lnSpc>
            <a:spcBef>
              <a:spcPct val="0"/>
            </a:spcBef>
            <a:spcAft>
              <a:spcPct val="35000"/>
            </a:spcAft>
            <a:buNone/>
          </a:pPr>
          <a:r>
            <a:rPr lang="en-IE" sz="2000" b="1" kern="1200" dirty="0">
              <a:solidFill>
                <a:schemeClr val="bg2"/>
              </a:solidFill>
            </a:rPr>
            <a:t>Research Ireland Public Service Fellowships</a:t>
          </a:r>
        </a:p>
        <a:p>
          <a:pPr marL="450850" lvl="0" indent="0" algn="l" defTabSz="889000">
            <a:lnSpc>
              <a:spcPct val="90000"/>
            </a:lnSpc>
            <a:spcBef>
              <a:spcPct val="0"/>
            </a:spcBef>
            <a:spcAft>
              <a:spcPct val="35000"/>
            </a:spcAft>
            <a:buNone/>
          </a:pPr>
          <a:r>
            <a:rPr lang="en-IE" sz="2000" kern="1200" dirty="0"/>
            <a:t>Secondment to Public Service </a:t>
          </a:r>
        </a:p>
        <a:p>
          <a:pPr marL="450850" lvl="0" indent="0" algn="l" defTabSz="889000">
            <a:lnSpc>
              <a:spcPct val="90000"/>
            </a:lnSpc>
            <a:spcBef>
              <a:spcPct val="0"/>
            </a:spcBef>
            <a:spcAft>
              <a:spcPct val="35000"/>
            </a:spcAft>
            <a:buNone/>
          </a:pPr>
          <a:r>
            <a:rPr lang="en-IE" sz="2000" kern="1200" dirty="0"/>
            <a:t>Funds salary and direct costs up to €130,000 over 1 year full time or 2 years part time</a:t>
          </a:r>
        </a:p>
        <a:p>
          <a:pPr marL="450850" lvl="0" indent="0" algn="l" defTabSz="889000">
            <a:lnSpc>
              <a:spcPct val="90000"/>
            </a:lnSpc>
            <a:spcBef>
              <a:spcPct val="0"/>
            </a:spcBef>
            <a:spcAft>
              <a:spcPct val="35000"/>
            </a:spcAft>
            <a:buNone/>
          </a:pPr>
          <a:r>
            <a:rPr lang="en-IE" sz="2000" kern="1200" dirty="0"/>
            <a:t>Due to open in early 2027</a:t>
          </a:r>
        </a:p>
      </dsp:txBody>
      <dsp:txXfrm rot="10800000">
        <a:off x="2649619" y="2471794"/>
        <a:ext cx="6374366" cy="1914410"/>
      </dsp:txXfrm>
    </dsp:sp>
    <dsp:sp modelId="{847779B8-F823-43DD-8E56-952A323251E9}">
      <dsp:nvSpPr>
        <dsp:cNvPr id="0" name=""/>
        <dsp:cNvSpPr/>
      </dsp:nvSpPr>
      <dsp:spPr>
        <a:xfrm>
          <a:off x="1363397" y="2608859"/>
          <a:ext cx="1568779" cy="156877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bg1"/>
          </a:solidFill>
          <a:prstDash val="solid"/>
        </a:ln>
        <a:effectLst/>
      </dsp:spPr>
      <dsp:style>
        <a:lnRef idx="2">
          <a:scrgbClr r="0" g="0" b="0"/>
        </a:lnRef>
        <a:fillRef idx="1">
          <a:scrgbClr r="0" g="0" b="0"/>
        </a:fillRef>
        <a:effectRef idx="0">
          <a:scrgbClr r="0" g="0" b="0"/>
        </a:effectRef>
        <a:fontRef idx="minor"/>
      </dsp:style>
    </dsp:sp>
    <dsp:sp modelId="{B6782FF2-C8FF-4DBE-A99E-394922C256EA}">
      <dsp:nvSpPr>
        <dsp:cNvPr id="0" name=""/>
        <dsp:cNvSpPr/>
      </dsp:nvSpPr>
      <dsp:spPr>
        <a:xfrm rot="10800000">
          <a:off x="2164995" y="4547582"/>
          <a:ext cx="6852968" cy="2127126"/>
        </a:xfrm>
        <a:prstGeom prst="homePlate">
          <a:avLst/>
        </a:prstGeom>
        <a:solidFill>
          <a:schemeClr val="accent2">
            <a:hueOff val="-814625"/>
            <a:satOff val="0"/>
            <a:lumOff val="-4902"/>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6623" tIns="60960" rIns="113792" bIns="60960" numCol="1" spcCol="1270" anchor="ctr" anchorCtr="0">
          <a:noAutofit/>
        </a:bodyPr>
        <a:lstStyle/>
        <a:p>
          <a:pPr marL="627063" lvl="0" indent="0" algn="l" defTabSz="1066800">
            <a:lnSpc>
              <a:spcPct val="100000"/>
            </a:lnSpc>
            <a:spcBef>
              <a:spcPts val="300"/>
            </a:spcBef>
            <a:spcAft>
              <a:spcPts val="300"/>
            </a:spcAft>
            <a:buNone/>
          </a:pPr>
          <a:r>
            <a:rPr lang="en-IE" sz="2400" b="1" kern="1200" dirty="0">
              <a:solidFill>
                <a:schemeClr val="bg2"/>
              </a:solidFill>
              <a:latin typeface="Calibri"/>
              <a:cs typeface="Helvetica" panose="020B0604020202020204" pitchFamily="34" charset="0"/>
            </a:rPr>
            <a:t>MSCA Fellowships</a:t>
          </a:r>
        </a:p>
        <a:p>
          <a:pPr marL="627063" lvl="0" indent="0" algn="l" defTabSz="1066800">
            <a:lnSpc>
              <a:spcPct val="100000"/>
            </a:lnSpc>
            <a:spcBef>
              <a:spcPts val="300"/>
            </a:spcBef>
            <a:spcAft>
              <a:spcPts val="300"/>
            </a:spcAft>
            <a:buNone/>
          </a:pPr>
          <a:r>
            <a:rPr kumimoji="0" lang="en-IE" sz="1800" b="1" i="0" u="none" strike="noStrike" kern="1200" cap="none" spc="0" normalizeH="0" baseline="0" noProof="0" dirty="0">
              <a:ln>
                <a:noFill/>
              </a:ln>
              <a:solidFill>
                <a:schemeClr val="bg2"/>
              </a:solidFill>
              <a:effectLst/>
              <a:uLnTx/>
              <a:uFillTx/>
              <a:latin typeface="Calibri"/>
              <a:ea typeface="+mn-ea"/>
              <a:cs typeface="+mn-cs"/>
            </a:rPr>
            <a:t>EUROPEAN FELLOWSHIPS (12-24 months*)</a:t>
          </a:r>
        </a:p>
        <a:p>
          <a:pPr marL="627063" lvl="0" indent="0" algn="l" defTabSz="1066800">
            <a:lnSpc>
              <a:spcPct val="100000"/>
            </a:lnSpc>
            <a:spcBef>
              <a:spcPts val="300"/>
            </a:spcBef>
            <a:spcAft>
              <a:spcPts val="300"/>
            </a:spcAft>
            <a:buClrTx/>
            <a:buSzTx/>
            <a:buFontTx/>
            <a:buNone/>
          </a:pPr>
          <a:r>
            <a:rPr kumimoji="0" lang="en-IE" sz="1800" b="0" i="0" u="none" strike="noStrike" kern="1200" cap="none" spc="0" normalizeH="0" baseline="0" noProof="0" dirty="0">
              <a:ln>
                <a:noFill/>
              </a:ln>
              <a:solidFill>
                <a:schemeClr val="bg2"/>
              </a:solidFill>
              <a:effectLst/>
              <a:uLnTx/>
              <a:uFillTx/>
              <a:latin typeface="Calibri"/>
              <a:ea typeface="+mn-ea"/>
              <a:cs typeface="+mn-cs"/>
            </a:rPr>
            <a:t>- Funds researchers to move to/within Europe </a:t>
          </a:r>
        </a:p>
        <a:p>
          <a:pPr marL="627063" lvl="0" indent="0" algn="l" defTabSz="1066800">
            <a:lnSpc>
              <a:spcPct val="100000"/>
            </a:lnSpc>
            <a:spcBef>
              <a:spcPts val="300"/>
            </a:spcBef>
            <a:spcAft>
              <a:spcPts val="300"/>
            </a:spcAft>
            <a:buClrTx/>
            <a:buSzTx/>
            <a:buFontTx/>
            <a:buNone/>
          </a:pPr>
          <a:r>
            <a:rPr kumimoji="0" lang="en-IE" sz="1800" b="1" i="0" u="none" strike="noStrike" kern="1200" cap="none" spc="0" normalizeH="0" baseline="0" noProof="0" dirty="0">
              <a:ln>
                <a:noFill/>
              </a:ln>
              <a:solidFill>
                <a:schemeClr val="bg2"/>
              </a:solidFill>
              <a:effectLst/>
              <a:uLnTx/>
              <a:uFillTx/>
              <a:latin typeface="Calibri"/>
              <a:ea typeface="+mn-ea"/>
              <a:cs typeface="+mn-cs"/>
            </a:rPr>
            <a:t>GLOBAL FELLOWSHIPS (GF) (24-36 Months*) </a:t>
          </a:r>
        </a:p>
        <a:p>
          <a:pPr marL="714375" lvl="0" indent="-87313" algn="l" defTabSz="1066800">
            <a:lnSpc>
              <a:spcPct val="100000"/>
            </a:lnSpc>
            <a:spcBef>
              <a:spcPts val="300"/>
            </a:spcBef>
            <a:spcAft>
              <a:spcPts val="300"/>
            </a:spcAft>
            <a:buClrTx/>
            <a:buSzTx/>
            <a:buFontTx/>
            <a:buNone/>
          </a:pPr>
          <a:r>
            <a:rPr kumimoji="0" lang="en-IE" sz="1800" b="0" i="0" u="none" strike="noStrike" kern="1200" cap="none" spc="0" normalizeH="0" baseline="0" noProof="0" dirty="0">
              <a:ln>
                <a:noFill/>
              </a:ln>
              <a:solidFill>
                <a:schemeClr val="bg2"/>
              </a:solidFill>
              <a:effectLst/>
              <a:uLnTx/>
              <a:uFillTx/>
              <a:latin typeface="Calibri"/>
              <a:ea typeface="+mn-ea"/>
              <a:cs typeface="+mn-cs"/>
            </a:rPr>
            <a:t>- Funds researchers to move outside Europe, with a mandatory 12 month return to country of origin</a:t>
          </a:r>
          <a:endParaRPr lang="en-IE" sz="1500" b="1" kern="1200" dirty="0">
            <a:solidFill>
              <a:schemeClr val="tx2">
                <a:lumMod val="50000"/>
              </a:schemeClr>
            </a:solidFill>
            <a:latin typeface="Calibri"/>
            <a:cs typeface="Helvetica" panose="020B0604020202020204" pitchFamily="34" charset="0"/>
          </a:endParaRPr>
        </a:p>
      </dsp:txBody>
      <dsp:txXfrm rot="10800000">
        <a:off x="2696776" y="4547582"/>
        <a:ext cx="6321187" cy="2127126"/>
      </dsp:txXfrm>
    </dsp:sp>
    <dsp:sp modelId="{00FEDAF9-3BB3-4A25-A3AC-C95A2CD7035C}">
      <dsp:nvSpPr>
        <dsp:cNvPr id="0" name=""/>
        <dsp:cNvSpPr/>
      </dsp:nvSpPr>
      <dsp:spPr>
        <a:xfrm>
          <a:off x="1378677" y="4826602"/>
          <a:ext cx="1569085" cy="1569085"/>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67972-43C0-410B-8E35-7179D0E509D0}">
      <dsp:nvSpPr>
        <dsp:cNvPr id="0" name=""/>
        <dsp:cNvSpPr/>
      </dsp:nvSpPr>
      <dsp:spPr>
        <a:xfrm>
          <a:off x="95423" y="3179"/>
          <a:ext cx="2289800" cy="1577672"/>
        </a:xfrm>
        <a:prstGeom prst="roundRect">
          <a:avLst/>
        </a:prstGeom>
        <a:blipFill dpi="0" rotWithShape="1">
          <a:blip xmlns:r="http://schemas.openxmlformats.org/officeDocument/2006/relationships">
            <a:extLst>
              <a:ext uri="{96DAC541-7B7A-43D3-8B79-37D633B846F1}">
                <asvg:svgBlip xmlns:asvg="http://schemas.microsoft.com/office/drawing/2016/SVG/main" r:embed="rId1"/>
              </a:ext>
            </a:extLst>
          </a:blip>
          <a:srcRect/>
          <a:stretch>
            <a:fillRect l="15550" r="1555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D15CBB5-984E-4C94-8E44-CE90A5BB9B59}">
      <dsp:nvSpPr>
        <dsp:cNvPr id="0" name=""/>
        <dsp:cNvSpPr/>
      </dsp:nvSpPr>
      <dsp:spPr>
        <a:xfrm>
          <a:off x="95423" y="1580852"/>
          <a:ext cx="2289800" cy="849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E" sz="1700" kern="1200">
              <a:solidFill>
                <a:schemeClr val="bg1"/>
              </a:solidFill>
            </a:rPr>
            <a:t>Research Focus Newsletter</a:t>
          </a:r>
        </a:p>
      </dsp:txBody>
      <dsp:txXfrm>
        <a:off x="95423" y="1580852"/>
        <a:ext cx="2289800" cy="849515"/>
      </dsp:txXfrm>
    </dsp:sp>
    <dsp:sp modelId="{E9348E9F-ADDD-44BA-80C5-10474506BF19}">
      <dsp:nvSpPr>
        <dsp:cNvPr id="0" name=""/>
        <dsp:cNvSpPr/>
      </dsp:nvSpPr>
      <dsp:spPr>
        <a:xfrm>
          <a:off x="2614299" y="3179"/>
          <a:ext cx="2289800" cy="1577672"/>
        </a:xfrm>
        <a:prstGeom prst="roundRect">
          <a:avLst/>
        </a:prstGeom>
        <a:blipFill dpi="0" rotWithShape="1">
          <a:blip xmlns:r="http://schemas.openxmlformats.org/officeDocument/2006/relationships">
            <a:extLst>
              <a:ext uri="{96DAC541-7B7A-43D3-8B79-37D633B846F1}">
                <asvg:svgBlip xmlns:asvg="http://schemas.microsoft.com/office/drawing/2016/SVG/main" r:embed="rId2"/>
              </a:ext>
            </a:extLst>
          </a:blip>
          <a:srcRect/>
          <a:stretch>
            <a:fillRect l="15550" r="1555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6C75DE5-3A44-43EC-8722-2A0D3CF902C5}">
      <dsp:nvSpPr>
        <dsp:cNvPr id="0" name=""/>
        <dsp:cNvSpPr/>
      </dsp:nvSpPr>
      <dsp:spPr>
        <a:xfrm>
          <a:off x="2614299" y="1580852"/>
          <a:ext cx="2289800" cy="849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E" sz="1700" kern="1200">
              <a:solidFill>
                <a:schemeClr val="bg1"/>
              </a:solidFill>
            </a:rPr>
            <a:t>Research Professional </a:t>
          </a:r>
        </a:p>
      </dsp:txBody>
      <dsp:txXfrm>
        <a:off x="2614299" y="1580852"/>
        <a:ext cx="2289800" cy="849515"/>
      </dsp:txXfrm>
    </dsp:sp>
    <dsp:sp modelId="{C785F119-7E69-4BEB-9297-C0BD9E97A516}">
      <dsp:nvSpPr>
        <dsp:cNvPr id="0" name=""/>
        <dsp:cNvSpPr/>
      </dsp:nvSpPr>
      <dsp:spPr>
        <a:xfrm>
          <a:off x="5133175" y="3179"/>
          <a:ext cx="2289800" cy="1577672"/>
        </a:xfrm>
        <a:prstGeom prst="roundRect">
          <a:avLst/>
        </a:prstGeom>
        <a:blipFill dpi="0" rotWithShape="1">
          <a:blip xmlns:r="http://schemas.openxmlformats.org/officeDocument/2006/relationships">
            <a:extLst>
              <a:ext uri="{96DAC541-7B7A-43D3-8B79-37D633B846F1}">
                <asvg:svgBlip xmlns:asvg="http://schemas.microsoft.com/office/drawing/2016/SVG/main" r:embed="rId3"/>
              </a:ext>
            </a:extLst>
          </a:blip>
          <a:srcRect/>
          <a:stretch>
            <a:fillRect l="15550" r="1555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07A07B2-BFAC-42FE-A31F-D5CF5BA27D6B}">
      <dsp:nvSpPr>
        <dsp:cNvPr id="0" name=""/>
        <dsp:cNvSpPr/>
      </dsp:nvSpPr>
      <dsp:spPr>
        <a:xfrm>
          <a:off x="5133175" y="1580852"/>
          <a:ext cx="2289800" cy="849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E" sz="1700" kern="1200">
              <a:solidFill>
                <a:schemeClr val="bg1"/>
              </a:solidFill>
            </a:rPr>
            <a:t>RDO Funding Info Events</a:t>
          </a:r>
        </a:p>
      </dsp:txBody>
      <dsp:txXfrm>
        <a:off x="5133175" y="1580852"/>
        <a:ext cx="2289800" cy="849515"/>
      </dsp:txXfrm>
    </dsp:sp>
    <dsp:sp modelId="{037DFCBF-6D66-44FA-8460-6D9A093B0AF8}">
      <dsp:nvSpPr>
        <dsp:cNvPr id="0" name=""/>
        <dsp:cNvSpPr/>
      </dsp:nvSpPr>
      <dsp:spPr>
        <a:xfrm>
          <a:off x="1354861" y="2659348"/>
          <a:ext cx="2289800" cy="1577672"/>
        </a:xfrm>
        <a:prstGeom prst="roundRect">
          <a:avLst/>
        </a:prstGeom>
        <a:blipFill dpi="0" rotWithShape="1">
          <a:blip xmlns:r="http://schemas.openxmlformats.org/officeDocument/2006/relationships">
            <a:extLst>
              <a:ext uri="{96DAC541-7B7A-43D3-8B79-37D633B846F1}">
                <asvg:svgBlip xmlns:asvg="http://schemas.microsoft.com/office/drawing/2016/SVG/main" r:embed="rId4"/>
              </a:ext>
            </a:extLst>
          </a:blip>
          <a:srcRect/>
          <a:stretch>
            <a:fillRect l="15550" r="1555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3519970-4213-449C-9096-59D67C1A4DB3}">
      <dsp:nvSpPr>
        <dsp:cNvPr id="0" name=""/>
        <dsp:cNvSpPr/>
      </dsp:nvSpPr>
      <dsp:spPr>
        <a:xfrm>
          <a:off x="1354861" y="4237020"/>
          <a:ext cx="2289800" cy="849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E" sz="1700" kern="1200">
              <a:solidFill>
                <a:schemeClr val="bg1"/>
              </a:solidFill>
            </a:rPr>
            <a:t>Websites such as EURAXESS, jobs.ac.uk, </a:t>
          </a:r>
        </a:p>
      </dsp:txBody>
      <dsp:txXfrm>
        <a:off x="1354861" y="4237020"/>
        <a:ext cx="2289800" cy="849515"/>
      </dsp:txXfrm>
    </dsp:sp>
    <dsp:sp modelId="{2E0D7094-7738-4ED5-BAC0-50D61633AE30}">
      <dsp:nvSpPr>
        <dsp:cNvPr id="0" name=""/>
        <dsp:cNvSpPr/>
      </dsp:nvSpPr>
      <dsp:spPr>
        <a:xfrm>
          <a:off x="3873737" y="2659348"/>
          <a:ext cx="2289800" cy="1577672"/>
        </a:xfrm>
        <a:prstGeom prst="roundRect">
          <a:avLst/>
        </a:prstGeom>
        <a:blipFill dpi="0" rotWithShape="1">
          <a:blip xmlns:r="http://schemas.openxmlformats.org/officeDocument/2006/relationships">
            <a:extLst>
              <a:ext uri="{96DAC541-7B7A-43D3-8B79-37D633B846F1}">
                <asvg:svgBlip xmlns:asvg="http://schemas.microsoft.com/office/drawing/2016/SVG/main" r:embed="rId5"/>
              </a:ext>
            </a:extLst>
          </a:blip>
          <a:srcRect/>
          <a:stretch>
            <a:fillRect l="15550" r="15550"/>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E416E1-3C47-4DE6-9930-6FEDBA3E7B50}">
      <dsp:nvSpPr>
        <dsp:cNvPr id="0" name=""/>
        <dsp:cNvSpPr/>
      </dsp:nvSpPr>
      <dsp:spPr>
        <a:xfrm>
          <a:off x="3873737" y="4237020"/>
          <a:ext cx="2289800" cy="8495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0" numCol="1" spcCol="1270" anchor="t" anchorCtr="0">
          <a:noAutofit/>
        </a:bodyPr>
        <a:lstStyle/>
        <a:p>
          <a:pPr marL="0" lvl="0" indent="0" algn="ctr" defTabSz="755650">
            <a:lnSpc>
              <a:spcPct val="90000"/>
            </a:lnSpc>
            <a:spcBef>
              <a:spcPct val="0"/>
            </a:spcBef>
            <a:spcAft>
              <a:spcPct val="35000"/>
            </a:spcAft>
            <a:buNone/>
          </a:pPr>
          <a:r>
            <a:rPr lang="en-IE" sz="1700" kern="1200">
              <a:solidFill>
                <a:schemeClr val="bg1"/>
              </a:solidFill>
            </a:rPr>
            <a:t>Academic networks, peers, mentors, collaborators</a:t>
          </a:r>
        </a:p>
      </dsp:txBody>
      <dsp:txXfrm>
        <a:off x="3873737" y="4237020"/>
        <a:ext cx="2289800" cy="84951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124744" y="4343400"/>
            <a:ext cx="4608512"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5"/>
          </p:nvPr>
        </p:nvSpPr>
        <p:spPr>
          <a:xfrm>
            <a:off x="6022876" y="8686800"/>
            <a:ext cx="835124" cy="457200"/>
          </a:xfrm>
          <a:prstGeom prst="rect">
            <a:avLst/>
          </a:prstGeom>
        </p:spPr>
        <p:txBody>
          <a:bodyPr vert="horz" lIns="91440" tIns="45720" rIns="91440" bIns="45720" rtlCol="0" anchor="b"/>
          <a:lstStyle>
            <a:lvl1pPr algn="r">
              <a:defRPr sz="1200">
                <a:latin typeface="Calibri" panose="020F0502020204030204" pitchFamily="34" charset="0"/>
                <a:cs typeface="Calibri" panose="020F0502020204030204" pitchFamily="34" charset="0"/>
              </a:defRPr>
            </a:lvl1pPr>
          </a:lstStyle>
          <a:p>
            <a:fld id="{49DD4D23-C98A-435E-AE88-9061F8349B02}" type="slidenum">
              <a:rPr lang="en-GB" smtClean="0"/>
              <a:pPr/>
              <a:t>‹#›</a:t>
            </a:fld>
            <a:endParaRPr lang="en-GB" dirty="0"/>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1pPr>
    <a:lvl2pPr marL="457189"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2pPr>
    <a:lvl3pPr marL="914377"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3pPr>
    <a:lvl4pPr marL="1371566"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4pPr>
    <a:lvl5pPr marL="1828754" algn="l" defTabSz="914377" rtl="0" eaLnBrk="1" latinLnBrk="0" hangingPunct="1">
      <a:defRPr sz="1200" kern="1200">
        <a:solidFill>
          <a:schemeClr val="tx1"/>
        </a:solidFill>
        <a:latin typeface="Calibri" panose="020F0502020204030204" pitchFamily="34" charset="0"/>
        <a:ea typeface="+mn-ea"/>
        <a:cs typeface="Calibri" panose="020F0502020204030204" pitchFamily="34" charset="0"/>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6D9F2-623C-9CB5-1078-86B93848B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2AAC7-8C89-8C23-F890-E665A59A1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5E6AE-484F-2E8E-5923-37BBD9EAF9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1A138C-E79B-A804-2A50-70210442A43A}"/>
              </a:ext>
            </a:extLst>
          </p:cNvPr>
          <p:cNvSpPr>
            <a:spLocks noGrp="1"/>
          </p:cNvSpPr>
          <p:nvPr>
            <p:ph type="sldNum" sz="quarter" idx="5"/>
          </p:nvPr>
        </p:nvSpPr>
        <p:spPr/>
        <p:txBody>
          <a:bodyPr/>
          <a:lstStyle/>
          <a:p>
            <a:fld id="{49DD4D23-C98A-435E-AE88-9061F8349B02}" type="slidenum">
              <a:rPr lang="en-GB" smtClean="0"/>
              <a:pPr/>
              <a:t>3</a:t>
            </a:fld>
            <a:endParaRPr lang="en-GB" dirty="0"/>
          </a:p>
        </p:txBody>
      </p:sp>
    </p:spTree>
    <p:extLst>
      <p:ext uri="{BB962C8B-B14F-4D97-AF65-F5344CB8AC3E}">
        <p14:creationId xmlns:p14="http://schemas.microsoft.com/office/powerpoint/2010/main" val="298773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986A2-F503-6A0B-A6AF-EEB163E2A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96E2B4-A439-4E75-C51B-8FE5B0354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E8C1B-F7BA-8907-359C-F3D26B508A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7F93B5-C716-F5C9-01E2-884E7804AB64}"/>
              </a:ext>
            </a:extLst>
          </p:cNvPr>
          <p:cNvSpPr>
            <a:spLocks noGrp="1"/>
          </p:cNvSpPr>
          <p:nvPr>
            <p:ph type="sldNum" sz="quarter" idx="5"/>
          </p:nvPr>
        </p:nvSpPr>
        <p:spPr/>
        <p:txBody>
          <a:bodyPr/>
          <a:lstStyle/>
          <a:p>
            <a:fld id="{49DD4D23-C98A-435E-AE88-9061F8349B02}" type="slidenum">
              <a:rPr lang="en-GB" smtClean="0"/>
              <a:pPr/>
              <a:t>4</a:t>
            </a:fld>
            <a:endParaRPr lang="en-GB" dirty="0"/>
          </a:p>
        </p:txBody>
      </p:sp>
    </p:spTree>
    <p:extLst>
      <p:ext uri="{BB962C8B-B14F-4D97-AF65-F5344CB8AC3E}">
        <p14:creationId xmlns:p14="http://schemas.microsoft.com/office/powerpoint/2010/main" val="4012136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EA3727CF-15AE-4CCF-BF8A-26E3B7FC720E}" type="slidenum">
              <a:rPr lang="en-IE" smtClean="0"/>
              <a:t>5</a:t>
            </a:fld>
            <a:endParaRPr lang="en-IE"/>
          </a:p>
        </p:txBody>
      </p:sp>
    </p:spTree>
    <p:extLst>
      <p:ext uri="{BB962C8B-B14F-4D97-AF65-F5344CB8AC3E}">
        <p14:creationId xmlns:p14="http://schemas.microsoft.com/office/powerpoint/2010/main" val="292542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1571892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01723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D939-33C2-C88F-C1E1-5039F03ED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AD0F2-1F06-750A-3FB7-6DFBF5082B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AAA86C-C332-4660-0597-58B1E00729CF}"/>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AF363F59-C9F2-DC50-11F3-D2A167459D0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624560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F660F-77BA-5967-4B92-6DAB72F1D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43D7E-A291-40E1-AD61-010C2B66D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AB284-C6B8-2D5A-1B0A-6ADFCECD8F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A79D27-855A-3F80-0C6D-757053BCB7A8}"/>
              </a:ext>
            </a:extLst>
          </p:cNvPr>
          <p:cNvSpPr>
            <a:spLocks noGrp="1"/>
          </p:cNvSpPr>
          <p:nvPr>
            <p:ph type="sldNum" sz="quarter" idx="5"/>
          </p:nvPr>
        </p:nvSpPr>
        <p:spPr/>
        <p:txBody>
          <a:bodyPr/>
          <a:lstStyle/>
          <a:p>
            <a:fld id="{49DD4D23-C98A-435E-AE88-9061F8349B02}" type="slidenum">
              <a:rPr lang="en-GB" smtClean="0"/>
              <a:pPr/>
              <a:t>10</a:t>
            </a:fld>
            <a:endParaRPr lang="en-GB" dirty="0"/>
          </a:p>
        </p:txBody>
      </p:sp>
    </p:spTree>
    <p:extLst>
      <p:ext uri="{BB962C8B-B14F-4D97-AF65-F5344CB8AC3E}">
        <p14:creationId xmlns:p14="http://schemas.microsoft.com/office/powerpoint/2010/main" val="1750007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12</a:t>
            </a:fld>
            <a:endParaRPr lang="en-GB" dirty="0"/>
          </a:p>
        </p:txBody>
      </p:sp>
    </p:spTree>
    <p:extLst>
      <p:ext uri="{BB962C8B-B14F-4D97-AF65-F5344CB8AC3E}">
        <p14:creationId xmlns:p14="http://schemas.microsoft.com/office/powerpoint/2010/main" val="1093539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7651D-638A-1F90-F781-021955114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39C2C-E1F9-5D80-AB81-F4FDE03F1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27321-CE32-7473-2C97-37487CED6B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82F954-F43C-E4A1-6020-7ED858B157E1}"/>
              </a:ext>
            </a:extLst>
          </p:cNvPr>
          <p:cNvSpPr>
            <a:spLocks noGrp="1"/>
          </p:cNvSpPr>
          <p:nvPr>
            <p:ph type="sldNum" sz="quarter" idx="5"/>
          </p:nvPr>
        </p:nvSpPr>
        <p:spPr/>
        <p:txBody>
          <a:bodyPr/>
          <a:lstStyle/>
          <a:p>
            <a:fld id="{49DD4D23-C98A-435E-AE88-9061F8349B02}" type="slidenum">
              <a:rPr lang="en-GB" smtClean="0"/>
              <a:pPr/>
              <a:t>14</a:t>
            </a:fld>
            <a:endParaRPr lang="en-GB" dirty="0"/>
          </a:p>
        </p:txBody>
      </p:sp>
    </p:spTree>
    <p:extLst>
      <p:ext uri="{BB962C8B-B14F-4D97-AF65-F5344CB8AC3E}">
        <p14:creationId xmlns:p14="http://schemas.microsoft.com/office/powerpoint/2010/main" val="624976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4562A-4B3D-EF9E-A9B7-FC73FE1C8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5D027-3002-A2B3-EA3F-318560C7EE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CF5BC-727A-9A40-97BC-626020A2F509}"/>
              </a:ext>
            </a:extLst>
          </p:cNvPr>
          <p:cNvSpPr>
            <a:spLocks noGrp="1"/>
          </p:cNvSpPr>
          <p:nvPr>
            <p:ph type="body" idx="1"/>
          </p:nvPr>
        </p:nvSpPr>
        <p:spPr/>
        <p:txBody>
          <a:bodyPr/>
          <a:lstStyle/>
          <a:p>
            <a:r>
              <a:rPr lang="en-US" dirty="0"/>
              <a:t>Articles and more: essentially searching for individual publications across the library’s databases. Not all databases included (yet). Not all searchable to the same extent (of granularity).</a:t>
            </a:r>
          </a:p>
          <a:p>
            <a:r>
              <a:rPr lang="en-US" dirty="0"/>
              <a:t>Each database has its own bespoke interface for searching, browsing and discovering.</a:t>
            </a:r>
          </a:p>
        </p:txBody>
      </p:sp>
      <p:sp>
        <p:nvSpPr>
          <p:cNvPr id="4" name="Slide Number Placeholder 3">
            <a:extLst>
              <a:ext uri="{FF2B5EF4-FFF2-40B4-BE49-F238E27FC236}">
                <a16:creationId xmlns:a16="http://schemas.microsoft.com/office/drawing/2014/main" id="{357D747C-D735-DCB3-F7DB-584DE70A0054}"/>
              </a:ext>
            </a:extLst>
          </p:cNvPr>
          <p:cNvSpPr>
            <a:spLocks noGrp="1"/>
          </p:cNvSpPr>
          <p:nvPr>
            <p:ph type="sldNum" sz="quarter" idx="5"/>
          </p:nvPr>
        </p:nvSpPr>
        <p:spPr/>
        <p:txBody>
          <a:bodyPr/>
          <a:lstStyle/>
          <a:p>
            <a:fld id="{49DD4D23-C98A-435E-AE88-9061F8349B02}" type="slidenum">
              <a:rPr lang="en-GB" smtClean="0"/>
              <a:pPr/>
              <a:t>15</a:t>
            </a:fld>
            <a:endParaRPr lang="en-GB" dirty="0"/>
          </a:p>
        </p:txBody>
      </p:sp>
    </p:spTree>
    <p:extLst>
      <p:ext uri="{BB962C8B-B14F-4D97-AF65-F5344CB8AC3E}">
        <p14:creationId xmlns:p14="http://schemas.microsoft.com/office/powerpoint/2010/main" val="2136478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8DCD7-A17F-E722-4185-66150164F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64859-52FE-2829-5806-05E4C7D179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8191F8-6BF9-BD63-6D15-5993C3BDCA87}"/>
              </a:ext>
            </a:extLst>
          </p:cNvPr>
          <p:cNvSpPr>
            <a:spLocks noGrp="1"/>
          </p:cNvSpPr>
          <p:nvPr>
            <p:ph type="body" idx="1"/>
          </p:nvPr>
        </p:nvSpPr>
        <p:spPr/>
        <p:txBody>
          <a:bodyPr/>
          <a:lstStyle/>
          <a:p>
            <a:r>
              <a:rPr lang="en-US" dirty="0"/>
              <a:t>Articles and more: essentially searching for individual publications across the library’s databases. Not all databases included (yet). Not all searchable to the same extent (of granularity).</a:t>
            </a:r>
          </a:p>
          <a:p>
            <a:r>
              <a:rPr lang="en-US" dirty="0"/>
              <a:t>Each database has its own bespoke interface for searching, browsing and discovering.</a:t>
            </a:r>
          </a:p>
        </p:txBody>
      </p:sp>
      <p:sp>
        <p:nvSpPr>
          <p:cNvPr id="4" name="Slide Number Placeholder 3">
            <a:extLst>
              <a:ext uri="{FF2B5EF4-FFF2-40B4-BE49-F238E27FC236}">
                <a16:creationId xmlns:a16="http://schemas.microsoft.com/office/drawing/2014/main" id="{66145F80-FD63-761B-8489-4519FD774573}"/>
              </a:ext>
            </a:extLst>
          </p:cNvPr>
          <p:cNvSpPr>
            <a:spLocks noGrp="1"/>
          </p:cNvSpPr>
          <p:nvPr>
            <p:ph type="sldNum" sz="quarter" idx="5"/>
          </p:nvPr>
        </p:nvSpPr>
        <p:spPr/>
        <p:txBody>
          <a:bodyPr/>
          <a:lstStyle/>
          <a:p>
            <a:fld id="{49DD4D23-C98A-435E-AE88-9061F8349B02}" type="slidenum">
              <a:rPr lang="en-GB" smtClean="0"/>
              <a:pPr/>
              <a:t>16</a:t>
            </a:fld>
            <a:endParaRPr lang="en-GB" dirty="0"/>
          </a:p>
        </p:txBody>
      </p:sp>
    </p:spTree>
    <p:extLst>
      <p:ext uri="{BB962C8B-B14F-4D97-AF65-F5344CB8AC3E}">
        <p14:creationId xmlns:p14="http://schemas.microsoft.com/office/powerpoint/2010/main" val="3810330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BF31F-4953-1CD3-DAD1-11B3F605F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80233E-ED61-0C2B-7DE0-2B9EC7C2C3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C6BAD-10F4-9C09-8BA0-4F812975FF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9BDA4F-6FBA-B0BB-9B9F-E8DF0166608D}"/>
              </a:ext>
            </a:extLst>
          </p:cNvPr>
          <p:cNvSpPr>
            <a:spLocks noGrp="1"/>
          </p:cNvSpPr>
          <p:nvPr>
            <p:ph type="sldNum" sz="quarter" idx="5"/>
          </p:nvPr>
        </p:nvSpPr>
        <p:spPr/>
        <p:txBody>
          <a:bodyPr/>
          <a:lstStyle/>
          <a:p>
            <a:fld id="{49DD4D23-C98A-435E-AE88-9061F8349B02}" type="slidenum">
              <a:rPr lang="en-GB" smtClean="0"/>
              <a:pPr/>
              <a:t>17</a:t>
            </a:fld>
            <a:endParaRPr lang="en-GB" dirty="0"/>
          </a:p>
        </p:txBody>
      </p:sp>
    </p:spTree>
    <p:extLst>
      <p:ext uri="{BB962C8B-B14F-4D97-AF65-F5344CB8AC3E}">
        <p14:creationId xmlns:p14="http://schemas.microsoft.com/office/powerpoint/2010/main" val="2543073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0A69C-A553-16DC-9112-0C0F2F168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183FC-BD96-D29C-0D1A-DCBC02A8BE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97E3B-425D-170D-6CFC-E51EF8746A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12AB7E-D1A4-1A70-F4D8-7E2E50E8B9A2}"/>
              </a:ext>
            </a:extLst>
          </p:cNvPr>
          <p:cNvSpPr>
            <a:spLocks noGrp="1"/>
          </p:cNvSpPr>
          <p:nvPr>
            <p:ph type="sldNum" sz="quarter" idx="5"/>
          </p:nvPr>
        </p:nvSpPr>
        <p:spPr/>
        <p:txBody>
          <a:bodyPr/>
          <a:lstStyle/>
          <a:p>
            <a:fld id="{49DD4D23-C98A-435E-AE88-9061F8349B02}" type="slidenum">
              <a:rPr lang="en-GB" smtClean="0"/>
              <a:pPr/>
              <a:t>18</a:t>
            </a:fld>
            <a:endParaRPr lang="en-GB" dirty="0"/>
          </a:p>
        </p:txBody>
      </p:sp>
    </p:spTree>
    <p:extLst>
      <p:ext uri="{BB962C8B-B14F-4D97-AF65-F5344CB8AC3E}">
        <p14:creationId xmlns:p14="http://schemas.microsoft.com/office/powerpoint/2010/main" val="37333716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19</a:t>
            </a:fld>
            <a:endParaRPr lang="en-GB" dirty="0"/>
          </a:p>
        </p:txBody>
      </p:sp>
    </p:spTree>
    <p:extLst>
      <p:ext uri="{BB962C8B-B14F-4D97-AF65-F5344CB8AC3E}">
        <p14:creationId xmlns:p14="http://schemas.microsoft.com/office/powerpoint/2010/main" val="3802644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20</a:t>
            </a:fld>
            <a:endParaRPr lang="en-GB" dirty="0"/>
          </a:p>
        </p:txBody>
      </p:sp>
    </p:spTree>
    <p:extLst>
      <p:ext uri="{BB962C8B-B14F-4D97-AF65-F5344CB8AC3E}">
        <p14:creationId xmlns:p14="http://schemas.microsoft.com/office/powerpoint/2010/main" val="2263479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21</a:t>
            </a:fld>
            <a:endParaRPr lang="en-GB" dirty="0"/>
          </a:p>
        </p:txBody>
      </p:sp>
    </p:spTree>
    <p:extLst>
      <p:ext uri="{BB962C8B-B14F-4D97-AF65-F5344CB8AC3E}">
        <p14:creationId xmlns:p14="http://schemas.microsoft.com/office/powerpoint/2010/main" val="4055079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9DD4D23-C98A-435E-AE88-9061F8349B02}" type="slidenum">
              <a:rPr lang="en-GB" smtClean="0"/>
              <a:pPr/>
              <a:t>22</a:t>
            </a:fld>
            <a:endParaRPr lang="en-GB" dirty="0"/>
          </a:p>
        </p:txBody>
      </p:sp>
    </p:spTree>
    <p:extLst>
      <p:ext uri="{BB962C8B-B14F-4D97-AF65-F5344CB8AC3E}">
        <p14:creationId xmlns:p14="http://schemas.microsoft.com/office/powerpoint/2010/main" val="236801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RSS = research support system</a:t>
            </a: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12893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A4AF4-598B-7C77-EF63-69610DB64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31714-8493-C980-FDDD-588909A4C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1517E8-4B5F-6911-8F2F-2E7F332DC136}"/>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284A14B9-BC9D-BC4C-A106-6C37D07A92CE}"/>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24</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59956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25</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491919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0D1F1-BA98-E5F9-AF2E-8F00C752F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D035F-50B4-F89D-26E4-99A16BB4F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D5AD5-41B6-3720-679D-946D372E9F17}"/>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138DAB12-7429-0A8A-7DFA-C826B0C98133}"/>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26</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60755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2604-E738-1B70-CDEF-6C2961AB6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8EB0E-398C-B89B-50C4-57D7E120B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8FA4E-2027-C382-6855-7E6DA63F47E7}"/>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C6F45462-661A-9352-E97A-A2932E1F68AA}"/>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27</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24243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CCB73-BC07-3AD8-0F1B-E7FAAFBDB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4595F-7872-1044-9F43-86677D31D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A4DF8-4343-517A-DFAB-7F5CBB854DF9}"/>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7D50E093-9913-631D-7C57-048AC8D3E698}"/>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28</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21064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C8BB4-AF1D-281B-CF68-77AB3DBBDE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0E642-91EE-EB6A-CF4C-258DE39C2C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7710E-1F05-2460-9033-79ADD5D34783}"/>
              </a:ext>
            </a:extLst>
          </p:cNvPr>
          <p:cNvSpPr>
            <a:spLocks noGrp="1"/>
          </p:cNvSpPr>
          <p:nvPr>
            <p:ph type="body" idx="1"/>
          </p:nvPr>
        </p:nvSpPr>
        <p:spPr/>
        <p:txBody>
          <a:bodyPr/>
          <a:lstStyle/>
          <a:p>
            <a:r>
              <a:rPr lang="en-US"/>
              <a:t>RSS = research support system</a:t>
            </a:r>
          </a:p>
        </p:txBody>
      </p:sp>
      <p:sp>
        <p:nvSpPr>
          <p:cNvPr id="4" name="Slide Number Placeholder 3">
            <a:extLst>
              <a:ext uri="{FF2B5EF4-FFF2-40B4-BE49-F238E27FC236}">
                <a16:creationId xmlns:a16="http://schemas.microsoft.com/office/drawing/2014/main" id="{BC20B0E0-8DBF-2FC7-367E-649EB9ABCA19}"/>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94912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11107-43C5-2115-562E-BA137D42F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5A78A-62E9-98AA-83E1-1065774C4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19F80-C65E-9E76-A328-756C7E709059}"/>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E2D46362-2BB1-C5BF-5A05-2161A1ED0434}"/>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30</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259053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D0AC7-C9CB-2859-BA22-A763C05DF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7CAC4E-BD64-25EF-0913-F650163B6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A123A-DB42-1109-7142-7CBD20DEDE48}"/>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94998CF5-FFDB-61DD-FC02-803EA5ABD1AB}"/>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31</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49211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5AB5B-0662-FA8B-A944-432210974D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1BC74-944C-E325-158F-E11BC9DD7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FE66A8-4368-5ADF-F555-CFB95B3AE22D}"/>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F59BD9AD-3536-B8F0-9557-6C0383F6C7F2}"/>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32</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49235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F6830-DCC8-C646-364B-DEB5FC1107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C7923-E8DF-805A-87EE-644C4A6578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1845D-8E21-DD00-C8FB-50252023CDBD}"/>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A5E76991-7018-63F3-D8B8-C768A2B201A1}"/>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33</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395973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95070-1196-4700-D2BD-723AFA619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8BDA1-E969-E64A-0969-E6D154CC4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F27045-6A8C-76EE-17E7-045BB3FECAD4}"/>
              </a:ext>
            </a:extLst>
          </p:cNvPr>
          <p:cNvSpPr>
            <a:spLocks noGrp="1"/>
          </p:cNvSpPr>
          <p:nvPr>
            <p:ph type="body" idx="1"/>
          </p:nvPr>
        </p:nvSpPr>
        <p:spPr/>
        <p:txBody>
          <a:bodyPr/>
          <a:lstStyle/>
          <a:p>
            <a:r>
              <a:rPr lang="en-US"/>
              <a:t>RSS = research support system</a:t>
            </a:r>
          </a:p>
        </p:txBody>
      </p:sp>
      <p:sp>
        <p:nvSpPr>
          <p:cNvPr id="4" name="Slide Number Placeholder 3">
            <a:extLst>
              <a:ext uri="{FF2B5EF4-FFF2-40B4-BE49-F238E27FC236}">
                <a16:creationId xmlns:a16="http://schemas.microsoft.com/office/drawing/2014/main" id="{AEB16B65-641A-195A-8DF3-B292C2D138C2}"/>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55943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3FEC3-5AA8-16DA-39BD-EF0DE5A6B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9678E-02B5-C567-9657-E60188E83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D2FB9-07DC-FE7D-10C0-6278AAE36E34}"/>
              </a:ext>
            </a:extLst>
          </p:cNvPr>
          <p:cNvSpPr>
            <a:spLocks noGrp="1"/>
          </p:cNvSpPr>
          <p:nvPr>
            <p:ph type="body" idx="1"/>
          </p:nvPr>
        </p:nvSpPr>
        <p:spPr/>
        <p:txBody>
          <a:bodyPr/>
          <a:lstStyle/>
          <a:p>
            <a:r>
              <a:rPr lang="en-IE"/>
              <a:t>How a profile looks on RSS </a:t>
            </a:r>
          </a:p>
          <a:p>
            <a:endParaRPr lang="en-IE"/>
          </a:p>
          <a:p>
            <a:r>
              <a:rPr lang="en-IE"/>
              <a:t>Student profile different to staff profile – you might have seen your supervisor’s profile</a:t>
            </a:r>
          </a:p>
        </p:txBody>
      </p:sp>
      <p:sp>
        <p:nvSpPr>
          <p:cNvPr id="4" name="Slide Number Placeholder 3">
            <a:extLst>
              <a:ext uri="{FF2B5EF4-FFF2-40B4-BE49-F238E27FC236}">
                <a16:creationId xmlns:a16="http://schemas.microsoft.com/office/drawing/2014/main" id="{80CD6596-D80C-EF4A-A318-584EF1C24C04}"/>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35</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52827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36</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857371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9622-FD7A-65D5-4556-ED2319D28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74D86-2E6D-682B-1695-E54CCEA6DF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005CA-98D4-915F-40CD-744CF0A031C5}"/>
              </a:ext>
            </a:extLst>
          </p:cNvPr>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a:t>RSS connected to SITS (student info system) and HR system</a:t>
            </a:r>
          </a:p>
          <a:p>
            <a:endParaRPr lang="en-US" dirty="0"/>
          </a:p>
        </p:txBody>
      </p:sp>
      <p:sp>
        <p:nvSpPr>
          <p:cNvPr id="4" name="Slide Number Placeholder 3">
            <a:extLst>
              <a:ext uri="{FF2B5EF4-FFF2-40B4-BE49-F238E27FC236}">
                <a16:creationId xmlns:a16="http://schemas.microsoft.com/office/drawing/2014/main" id="{396D0643-2D3D-D5B6-6E66-5B5B2FA870FE}"/>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14417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Many tabs across the top – all info that can be entered – you don’ have to fill in everything – consider what is most relevant for you.</a:t>
            </a:r>
          </a:p>
          <a:p>
            <a:endParaRPr lang="en-IE" dirty="0"/>
          </a:p>
          <a:p>
            <a:r>
              <a:rPr lang="en-IE" dirty="0"/>
              <a:t>RSS PG profile is only visible to Trinity staff and students but we are reviewing our systems</a:t>
            </a:r>
          </a:p>
          <a:p>
            <a:endParaRPr lang="en-IE" dirty="0"/>
          </a:p>
          <a:p>
            <a:r>
              <a:rPr lang="en-IE" dirty="0"/>
              <a:t>Good to get into the habit of updating your academic profile</a:t>
            </a:r>
          </a:p>
          <a:p>
            <a:r>
              <a:rPr lang="en-IE" dirty="0"/>
              <a:t>Good to have an institutional profile – where people from Trinity will find you – ORCID and other platforms are portable if you move institution</a:t>
            </a: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38</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25223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Choose the fields most relevant to you – don’t be overwhelmed by all the fields</a:t>
            </a: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619F17-5BB8-49B5-B5A8-1CE0DBCF48A6}" type="slidenum">
              <a:rPr kumimoji="0" lang="en-IE"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Calibri" panose="020F0502020204030204"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39</a:t>
            </a:fld>
            <a:endParaRPr kumimoji="0" lang="en-IE"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31513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Depending on your discipline and the kind of research you do, you may not always need research funding to progress your career, but it helps in terms of providing critical resources, growing your research capacity and enhancing your profile. Resources and buying time for research are important across all career stages, but in general:</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At an </a:t>
            </a:r>
            <a:r>
              <a:rPr lang="en-GB" sz="1800" b="1" kern="100">
                <a:effectLst/>
                <a:latin typeface="Aptos" panose="020B0004020202020204" pitchFamily="34" charset="0"/>
                <a:ea typeface="Aptos" panose="020B0004020202020204" pitchFamily="34" charset="0"/>
                <a:cs typeface="Times New Roman" panose="02020603050405020304" pitchFamily="18" charset="0"/>
              </a:rPr>
              <a:t>early career stage</a:t>
            </a:r>
            <a:r>
              <a:rPr lang="en-GB" sz="1800" kern="100">
                <a:effectLst/>
                <a:latin typeface="Aptos" panose="020B0004020202020204" pitchFamily="34" charset="0"/>
                <a:ea typeface="Aptos" panose="020B0004020202020204" pitchFamily="34" charset="0"/>
                <a:cs typeface="Times New Roman" panose="02020603050405020304" pitchFamily="18" charset="0"/>
              </a:rPr>
              <a:t>, you may need to fund your own salary or resource your fieldwork and conference travel. From a CV perspective, showing that you can attract funding will also significantly enhance your profile and desirability for tenure track positions, while you can also gain valuable international experience.</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As you </a:t>
            </a:r>
            <a:r>
              <a:rPr lang="en-GB" sz="1800" b="1" kern="100">
                <a:effectLst/>
                <a:latin typeface="Aptos" panose="020B0004020202020204" pitchFamily="34" charset="0"/>
                <a:ea typeface="Aptos" panose="020B0004020202020204" pitchFamily="34" charset="0"/>
                <a:cs typeface="Times New Roman" panose="02020603050405020304" pitchFamily="18" charset="0"/>
              </a:rPr>
              <a:t>transition towards independence</a:t>
            </a:r>
            <a:r>
              <a:rPr lang="en-GB" sz="1800" kern="100">
                <a:effectLst/>
                <a:latin typeface="Aptos" panose="020B0004020202020204" pitchFamily="34" charset="0"/>
                <a:ea typeface="Aptos" panose="020B0004020202020204" pitchFamily="34" charset="0"/>
                <a:cs typeface="Times New Roman" panose="02020603050405020304" pitchFamily="18" charset="0"/>
              </a:rPr>
              <a:t>, funding can be valuable for growing your team and capacity, bringing in PhD students and postdocs growing your international and interdisciplinary collaborations. A bigger team increases publications and grows your leadership and mentorship experience, which can support promotion applications.</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Even as a </a:t>
            </a:r>
            <a:r>
              <a:rPr lang="en-GB" sz="1800" b="1" kern="100">
                <a:effectLst/>
                <a:latin typeface="Aptos" panose="020B0004020202020204" pitchFamily="34" charset="0"/>
                <a:ea typeface="Aptos" panose="020B0004020202020204" pitchFamily="34" charset="0"/>
                <a:cs typeface="Times New Roman" panose="02020603050405020304" pitchFamily="18" charset="0"/>
              </a:rPr>
              <a:t>senior researcher</a:t>
            </a:r>
            <a:r>
              <a:rPr lang="en-GB" sz="1800" kern="100">
                <a:effectLst/>
                <a:latin typeface="Aptos" panose="020B0004020202020204" pitchFamily="34" charset="0"/>
                <a:ea typeface="Aptos" panose="020B0004020202020204" pitchFamily="34" charset="0"/>
                <a:cs typeface="Times New Roman" panose="02020603050405020304" pitchFamily="18" charset="0"/>
              </a:rPr>
              <a:t>, being able to attract large-scale funding can help you pursue new research ambitions and new collaborations, sometimes buy out time for you to take your research somewhere new, and overall increase your prestige, international recognition and prospects for senior leadership positions.</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8F48A-6110-47DA-8521-A1D1FFD22F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379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E45D-B575-7454-1BDD-D5409A686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E9C28-AC85-11B8-0E4E-6DCCE789C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A298AC-40D2-B4E1-5A56-FD72A7461F18}"/>
              </a:ext>
            </a:extLst>
          </p:cNvPr>
          <p:cNvSpPr>
            <a:spLocks noGrp="1"/>
          </p:cNvSpPr>
          <p:nvPr>
            <p:ph type="body" idx="1"/>
          </p:nvPr>
        </p:nvSpPr>
        <p:spPr/>
        <p:txBody>
          <a:bodyPr/>
          <a:lstStyle/>
          <a:p>
            <a:r>
              <a:rPr lang="en-IE" sz="1200" kern="1200" dirty="0">
                <a:solidFill>
                  <a:schemeClr val="tx1"/>
                </a:solidFill>
                <a:effectLst/>
                <a:latin typeface="Calibri" panose="020F0502020204030204" pitchFamily="34" charset="0"/>
                <a:ea typeface="+mn-ea"/>
                <a:cs typeface="Calibri" panose="020F0502020204030204" pitchFamily="34" charset="0"/>
              </a:rPr>
              <a:t>indicative timeline, noting this came from RI and is subject to change at their discretion. anyone interested in the EMPOWER programme should sign up for updates from Trinity (Research Focus)</a:t>
            </a:r>
          </a:p>
          <a:p>
            <a:r>
              <a:rPr lang="en-IE" sz="1200" b="0" i="0" kern="1200" dirty="0">
                <a:solidFill>
                  <a:schemeClr val="tx1"/>
                </a:solidFill>
                <a:effectLst/>
                <a:latin typeface="Calibri" panose="020F0502020204030204" pitchFamily="34" charset="0"/>
                <a:ea typeface="+mn-ea"/>
                <a:cs typeface="Calibri" panose="020F0502020204030204" pitchFamily="34" charset="0"/>
              </a:rPr>
              <a:t>Research Ireland is currently developing a proposed new programme, Empower, which is intended to encapsulate the Government of Ireland (PhD and postdoctoral) and other programmes.</a:t>
            </a:r>
          </a:p>
          <a:p>
            <a:r>
              <a:rPr lang="en-IE" sz="1200" b="0" i="0" kern="1200" dirty="0">
                <a:solidFill>
                  <a:schemeClr val="tx1"/>
                </a:solidFill>
                <a:effectLst/>
                <a:latin typeface="Calibri" panose="020F0502020204030204" pitchFamily="34" charset="0"/>
                <a:ea typeface="+mn-ea"/>
                <a:cs typeface="Calibri" panose="020F0502020204030204" pitchFamily="34" charset="0"/>
              </a:rPr>
              <a:t> </a:t>
            </a:r>
          </a:p>
          <a:p>
            <a:r>
              <a:rPr lang="en-IE" sz="1200" b="0" i="0" kern="1200" dirty="0">
                <a:solidFill>
                  <a:schemeClr val="tx1"/>
                </a:solidFill>
                <a:effectLst/>
                <a:latin typeface="Calibri" panose="020F0502020204030204" pitchFamily="34" charset="0"/>
                <a:ea typeface="+mn-ea"/>
                <a:cs typeface="Calibri" panose="020F0502020204030204" pitchFamily="34" charset="0"/>
              </a:rPr>
              <a:t>Subject to the consultation process and Board approval, Research Ireland's current intention is that Empower will open in late September.</a:t>
            </a:r>
          </a:p>
          <a:p>
            <a:r>
              <a:rPr lang="en-IE" sz="1200" b="0" i="0" kern="1200" dirty="0">
                <a:solidFill>
                  <a:schemeClr val="tx1"/>
                </a:solidFill>
                <a:effectLst/>
                <a:latin typeface="Calibri" panose="020F0502020204030204" pitchFamily="34" charset="0"/>
                <a:ea typeface="+mn-ea"/>
                <a:cs typeface="Calibri" panose="020F0502020204030204" pitchFamily="34" charset="0"/>
              </a:rPr>
              <a:t> </a:t>
            </a:r>
          </a:p>
          <a:p>
            <a:r>
              <a:rPr lang="en-IE" sz="1200" b="0" i="0" kern="1200" dirty="0">
                <a:solidFill>
                  <a:schemeClr val="tx1"/>
                </a:solidFill>
                <a:effectLst/>
                <a:latin typeface="Calibri" panose="020F0502020204030204" pitchFamily="34" charset="0"/>
                <a:ea typeface="+mn-ea"/>
                <a:cs typeface="Calibri" panose="020F0502020204030204" pitchFamily="34" charset="0"/>
              </a:rPr>
              <a:t>The proposed Empower programme is intended to support the next generation of research talent while strengthening research environments.  Under the model currently being consulted upon, Research Ireland would peer review and assess institutional applications rather than applications from individual researchers. Under the proposed programme, funding would be awarded at an institutional level, PhD and postdoctoral applicants would apply through their chosen institution.</a:t>
            </a:r>
          </a:p>
          <a:p>
            <a:endParaRPr lang="en-IE" dirty="0"/>
          </a:p>
        </p:txBody>
      </p:sp>
      <p:sp>
        <p:nvSpPr>
          <p:cNvPr id="4" name="Slide Number Placeholder 3">
            <a:extLst>
              <a:ext uri="{FF2B5EF4-FFF2-40B4-BE49-F238E27FC236}">
                <a16:creationId xmlns:a16="http://schemas.microsoft.com/office/drawing/2014/main" id="{F800B413-DAFE-4672-CF0A-BA686B7DA2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8F48A-6110-47DA-8521-A1D1FFD22F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532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lnSpc>
                <a:spcPct val="115000"/>
              </a:lnSpc>
              <a:spcBef>
                <a:spcPts val="600"/>
              </a:spcBef>
            </a:pPr>
            <a:endParaRPr lang="en-IE" sz="11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4AB5C3-1B1D-476F-A54F-1709CEACBD80}"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6771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9DC8B-B2B1-07AF-9AA8-66730A6F4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DC1B0-2DF3-2B54-F4D6-0CE7D3ED1E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69FF8A-09D1-C21C-087E-016C08EF3FFD}"/>
              </a:ext>
            </a:extLst>
          </p:cNvPr>
          <p:cNvSpPr>
            <a:spLocks noGrp="1"/>
          </p:cNvSpPr>
          <p:nvPr>
            <p:ph type="body" idx="1"/>
          </p:nvPr>
        </p:nvSpPr>
        <p:spPr/>
        <p:txBody>
          <a:bodyPr/>
          <a:lstStyle/>
          <a:p>
            <a:pPr lvl="0" algn="just">
              <a:lnSpc>
                <a:spcPct val="115000"/>
              </a:lnSpc>
              <a:spcBef>
                <a:spcPts val="600"/>
              </a:spcBef>
            </a:pPr>
            <a:endParaRPr lang="en-IE" sz="1100"/>
          </a:p>
        </p:txBody>
      </p:sp>
      <p:sp>
        <p:nvSpPr>
          <p:cNvPr id="4" name="Slide Number Placeholder 3">
            <a:extLst>
              <a:ext uri="{FF2B5EF4-FFF2-40B4-BE49-F238E27FC236}">
                <a16:creationId xmlns:a16="http://schemas.microsoft.com/office/drawing/2014/main" id="{4049D54A-62DC-2E16-341A-69E3BE4658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4AB5C3-1B1D-476F-A54F-1709CEACBD80}"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058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Research Professional best for tailored funding searches. Trinity has a subscription so you can create an account, do keyword searches, access their deadline calendar and set up email alerts. They have training sessions on how to use, including two coming up in the next 6 weeks.</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Sign up for our Research Focus newsletter for regular funding updates and event notices.</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You’ll find opportunities to work on funded projects on these academic and research job search sites. EURAXESS for opportunities across Europe.</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As you build your networks of collaborators, let people know you’re interested in funding opportunities where you could collaborate.</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kern="100">
                <a:effectLst/>
                <a:latin typeface="Aptos" panose="020B0004020202020204" pitchFamily="34" charset="0"/>
                <a:ea typeface="Aptos" panose="020B0004020202020204" pitchFamily="34" charset="0"/>
                <a:cs typeface="Times New Roman" panose="02020603050405020304" pitchFamily="18" charset="0"/>
              </a:rPr>
              <a:t>RDO run annual funding info days for a deeper dive into all the funders. You can access the recording of our event from last October at this link and we’ll have another one this October.</a:t>
            </a:r>
            <a:endParaRPr lang="en-IE" sz="1800" kern="100">
              <a:effectLst/>
              <a:latin typeface="Aptos" panose="020B0004020202020204" pitchFamily="34" charset="0"/>
              <a:ea typeface="Aptos" panose="020B000402020202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4351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83706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 y="746125"/>
            <a:ext cx="6629400" cy="3730625"/>
          </a:xfrm>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D4D23-C98A-435E-AE88-9061F8349B0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217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F8F48A-6110-47DA-8521-A1D1FFD22F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5935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emf"/><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emf"/><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Opt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B24A36-FE4F-46DC-9398-209C4109B2AE}"/>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1177021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Opt2">
    <p:bg>
      <p:bgPr>
        <a:solidFill>
          <a:schemeClr val="bg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CEE806A-CF7C-470D-97D3-25538F3A701F}"/>
              </a:ext>
            </a:extLst>
          </p:cNvPr>
          <p:cNvSpPr>
            <a:spLocks noGrp="1"/>
          </p:cNvSpPr>
          <p:nvPr>
            <p:ph type="pic" sz="quarter" idx="13" hasCustomPrompt="1"/>
          </p:nvPr>
        </p:nvSpPr>
        <p:spPr>
          <a:xfrm>
            <a:off x="0" y="1"/>
            <a:ext cx="12192000" cy="6857999"/>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GB" dirty="0"/>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3006138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4" name="Picture Placeholder 7">
            <a:extLst>
              <a:ext uri="{FF2B5EF4-FFF2-40B4-BE49-F238E27FC236}">
                <a16:creationId xmlns:a16="http://schemas.microsoft.com/office/drawing/2014/main" id="{47BD0104-81A8-4F57-AD36-A9408B95865C}"/>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dirty="0"/>
              <a:t>INSERT IMAGE HERE</a:t>
            </a:r>
          </a:p>
        </p:txBody>
      </p:sp>
    </p:spTree>
    <p:extLst>
      <p:ext uri="{BB962C8B-B14F-4D97-AF65-F5344CB8AC3E}">
        <p14:creationId xmlns:p14="http://schemas.microsoft.com/office/powerpoint/2010/main" val="259946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Opt2">
    <p:bg>
      <p:bgPr>
        <a:solidFill>
          <a:schemeClr val="bg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50EC1053-FA62-482C-9123-48AE9DD920D3}"/>
              </a:ext>
            </a:extLst>
          </p:cNvPr>
          <p:cNvSpPr>
            <a:spLocks noGrp="1"/>
          </p:cNvSpPr>
          <p:nvPr>
            <p:ph type="pic" sz="quarter" idx="13" hasCustomPrompt="1"/>
          </p:nvPr>
        </p:nvSpPr>
        <p:spPr>
          <a:xfrm>
            <a:off x="-1" y="1"/>
            <a:ext cx="12193200" cy="6858000"/>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321661"/>
            <a:ext cx="9264649" cy="1012975"/>
          </a:xfrm>
        </p:spPr>
        <p:txBody>
          <a:bodyPr/>
          <a:lstStyle>
            <a:lvl1pPr>
              <a:lnSpc>
                <a:spcPct val="100000"/>
              </a:lnSpc>
              <a:defRPr sz="5500">
                <a:solidFill>
                  <a:schemeClr val="bg1"/>
                </a:solidFill>
              </a:defRPr>
            </a:lvl1pPr>
          </a:lstStyle>
          <a:p>
            <a:r>
              <a:rPr lang="en-GB"/>
              <a:t>Click to edit Master title style</a:t>
            </a:r>
            <a:endParaRPr lang="en-GB" dirty="0"/>
          </a:p>
        </p:txBody>
      </p:sp>
      <p:sp>
        <p:nvSpPr>
          <p:cNvPr id="4" name="TextBox 3">
            <a:extLst>
              <a:ext uri="{FF2B5EF4-FFF2-40B4-BE49-F238E27FC236}">
                <a16:creationId xmlns:a16="http://schemas.microsoft.com/office/drawing/2014/main" id="{0E5E3355-BE8E-48DD-BA96-4AF03DEB3295}"/>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8" name="Slide Number Placeholder 5">
            <a:extLst>
              <a:ext uri="{FF2B5EF4-FFF2-40B4-BE49-F238E27FC236}">
                <a16:creationId xmlns:a16="http://schemas.microsoft.com/office/drawing/2014/main" id="{141ADC02-752F-47C9-ACFE-DC7E2A43CBF9}"/>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357436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397867"/>
          </a:xfrm>
          <a:solidFill>
            <a:schemeClr val="tx2">
              <a:lumMod val="20000"/>
              <a:lumOff val="80000"/>
            </a:schemeClr>
          </a:solidFill>
        </p:spPr>
        <p:txBody>
          <a:bodyPr tIns="2844000"/>
          <a:lstStyle>
            <a:lvl1pPr algn="ctr">
              <a:defRPr sz="1600"/>
            </a:lvl1pPr>
          </a:lstStyle>
          <a:p>
            <a:r>
              <a:rPr lang="en-GB" dirty="0"/>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43673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p>
        </p:txBody>
      </p:sp>
      <p:sp>
        <p:nvSpPr>
          <p:cNvPr id="3" name="Content Placeholder 2"/>
          <p:cNvSpPr>
            <a:spLocks noGrp="1"/>
          </p:cNvSpPr>
          <p:nvPr>
            <p:ph idx="1"/>
          </p:nvPr>
        </p:nvSpPr>
        <p:spPr>
          <a:xfrm>
            <a:off x="479425" y="1570291"/>
            <a:ext cx="5148378" cy="3136153"/>
          </a:xfrm>
        </p:spPr>
        <p:txBody>
          <a:bodyPr anchor="t" anchorCtr="0"/>
          <a:lstStyle>
            <a:lvl1pPr>
              <a:lnSpc>
                <a:spcPts val="2700"/>
              </a:lnSpc>
              <a:spcBef>
                <a:spcPts val="0"/>
              </a:spcBef>
              <a:defRPr/>
            </a:lvl1pPr>
            <a:lvl2pPr>
              <a:lnSpc>
                <a:spcPts val="2700"/>
              </a:lnSpc>
              <a:spcBef>
                <a:spcPts val="0"/>
              </a:spcBef>
              <a:defRPr/>
            </a:lvl2pPr>
          </a:lstStyle>
          <a:p>
            <a:pPr lvl="0"/>
            <a:r>
              <a:rPr lang="en-GB" dirty="0"/>
              <a:t>Click to edit Master text styles</a:t>
            </a:r>
          </a:p>
          <a:p>
            <a:pPr lvl="1"/>
            <a:r>
              <a:rPr lang="en-GB" dirty="0"/>
              <a:t>Second level</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048511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479426" y="416911"/>
            <a:ext cx="5148378" cy="1716689"/>
          </a:xfrm>
        </p:spPr>
        <p:txBody>
          <a:bodyPr/>
          <a:lstStyle>
            <a:lvl1pPr>
              <a:lnSpc>
                <a:spcPts val="2700"/>
              </a:lnSpc>
              <a:defRPr sz="2400"/>
            </a:lvl1pPr>
          </a:lstStyle>
          <a:p>
            <a:r>
              <a:rPr lang="en-GB"/>
              <a:t>Click to edit Master title style</a:t>
            </a:r>
            <a:endParaRPr lang="en-GB" dirty="0"/>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400800"/>
          </a:xfrm>
          <a:solidFill>
            <a:schemeClr val="tx2">
              <a:lumMod val="20000"/>
              <a:lumOff val="80000"/>
            </a:schemeClr>
          </a:solidFill>
        </p:spPr>
        <p:txBody>
          <a:bodyPr tIns="2844000"/>
          <a:lstStyle>
            <a:lvl1pPr algn="ctr">
              <a:defRPr sz="1600"/>
            </a:lvl1pPr>
          </a:lstStyle>
          <a:p>
            <a:r>
              <a:rPr lang="en-GB" dirty="0"/>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7"/>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12" name="Slide Number Placeholder 5">
            <a:extLst>
              <a:ext uri="{FF2B5EF4-FFF2-40B4-BE49-F238E27FC236}">
                <a16:creationId xmlns:a16="http://schemas.microsoft.com/office/drawing/2014/main" id="{51EA15B7-E4F9-4825-A99A-F4CF9F1ADACF}"/>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Tree>
    <p:extLst>
      <p:ext uri="{BB962C8B-B14F-4D97-AF65-F5344CB8AC3E}">
        <p14:creationId xmlns:p14="http://schemas.microsoft.com/office/powerpoint/2010/main" val="1753553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0" y="1"/>
            <a:ext cx="12192000" cy="6414192"/>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1666478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dirty="0"/>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2047482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3" name="Picture Placeholder 7">
            <a:extLst>
              <a:ext uri="{FF2B5EF4-FFF2-40B4-BE49-F238E27FC236}">
                <a16:creationId xmlns:a16="http://schemas.microsoft.com/office/drawing/2014/main" id="{E88513CD-452A-49A0-BC05-45BF303A54FA}"/>
              </a:ext>
            </a:extLst>
          </p:cNvPr>
          <p:cNvSpPr>
            <a:spLocks noGrp="1"/>
          </p:cNvSpPr>
          <p:nvPr>
            <p:ph type="pic" sz="quarter" idx="13" hasCustomPrompt="1"/>
          </p:nvPr>
        </p:nvSpPr>
        <p:spPr>
          <a:xfrm>
            <a:off x="-1" y="0"/>
            <a:ext cx="12193200" cy="6858000"/>
          </a:xfrm>
          <a:solidFill>
            <a:schemeClr val="tx2">
              <a:lumMod val="20000"/>
              <a:lumOff val="80000"/>
            </a:schemeClr>
          </a:solidFill>
        </p:spPr>
        <p:txBody>
          <a:bodyPr tIns="2844000"/>
          <a:lstStyle>
            <a:lvl1pPr algn="ctr">
              <a:defRPr sz="1600"/>
            </a:lvl1pPr>
          </a:lstStyle>
          <a:p>
            <a:r>
              <a:rPr lang="en-GB" dirty="0"/>
              <a:t>INSERT IMAGE HERE</a:t>
            </a:r>
          </a:p>
        </p:txBody>
      </p:sp>
      <p:sp>
        <p:nvSpPr>
          <p:cNvPr id="5" name="TextBox 4">
            <a:extLst>
              <a:ext uri="{FF2B5EF4-FFF2-40B4-BE49-F238E27FC236}">
                <a16:creationId xmlns:a16="http://schemas.microsoft.com/office/drawing/2014/main" id="{46CC53B5-B454-4E9E-912B-2077F47070DE}"/>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2640962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8" name="TextBox 7">
            <a:extLst>
              <a:ext uri="{FF2B5EF4-FFF2-40B4-BE49-F238E27FC236}">
                <a16:creationId xmlns:a16="http://schemas.microsoft.com/office/drawing/2014/main" id="{3E39862F-224F-4A76-9B4E-727E9147E84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
        <p:nvSpPr>
          <p:cNvPr id="9" name="Slide Number Placeholder 3">
            <a:extLst>
              <a:ext uri="{FF2B5EF4-FFF2-40B4-BE49-F238E27FC236}">
                <a16:creationId xmlns:a16="http://schemas.microsoft.com/office/drawing/2014/main" id="{01A688F5-35A9-294F-B0FE-08BEE1A17F7F}"/>
              </a:ext>
            </a:extLst>
          </p:cNvPr>
          <p:cNvSpPr>
            <a:spLocks noGrp="1"/>
          </p:cNvSpPr>
          <p:nvPr>
            <p:ph type="sldNum" sz="quarter" idx="12"/>
          </p:nvPr>
        </p:nvSpPr>
        <p:spPr>
          <a:xfrm>
            <a:off x="11466740" y="6511066"/>
            <a:ext cx="290100" cy="191861"/>
          </a:xfrm>
        </p:spPr>
        <p:txBody>
          <a:bodyPr/>
          <a:lstStyle/>
          <a:p>
            <a:fld id="{DDBE135E-2566-4748-853C-8A3B78F0FB00}" type="slidenum">
              <a:rPr lang="en-GB" smtClean="0"/>
              <a:t>‹#›</a:t>
            </a:fld>
            <a:endParaRPr lang="en-GB" dirty="0"/>
          </a:p>
        </p:txBody>
      </p:sp>
    </p:spTree>
    <p:extLst>
      <p:ext uri="{BB962C8B-B14F-4D97-AF65-F5344CB8AC3E}">
        <p14:creationId xmlns:p14="http://schemas.microsoft.com/office/powerpoint/2010/main" val="1689836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Opt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GB"/>
              <a:t>Click to edit Master text styles</a:t>
            </a:r>
          </a:p>
        </p:txBody>
      </p:sp>
    </p:spTree>
    <p:extLst>
      <p:ext uri="{BB962C8B-B14F-4D97-AF65-F5344CB8AC3E}">
        <p14:creationId xmlns:p14="http://schemas.microsoft.com/office/powerpoint/2010/main" val="2488982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4" y="457200"/>
            <a:ext cx="5367600"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4" y="4038600"/>
            <a:ext cx="5376863"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6073698" y="457200"/>
            <a:ext cx="0" cy="4392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6324614" y="457200"/>
            <a:ext cx="5367321"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6335712" y="4038600"/>
            <a:ext cx="5303838"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2057045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5"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3397250"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41433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4375149"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4375150" y="4038600"/>
            <a:ext cx="3397250" cy="847725"/>
          </a:xfrm>
        </p:spPr>
        <p:txBody>
          <a:bodyPr/>
          <a:lstStyle>
            <a:lvl1pPr>
              <a:defRPr sz="1800">
                <a:solidFill>
                  <a:schemeClr val="accent1"/>
                </a:solidFill>
              </a:defRPr>
            </a:lvl1pPr>
          </a:lstStyle>
          <a:p>
            <a:pPr lvl="0"/>
            <a:r>
              <a:rPr lang="en-GB"/>
              <a:t>Click to edit Master text styles</a:t>
            </a:r>
          </a:p>
        </p:txBody>
      </p:sp>
      <p:cxnSp>
        <p:nvCxnSpPr>
          <p:cNvPr id="12" name="Straight Connector 11">
            <a:extLst>
              <a:ext uri="{FF2B5EF4-FFF2-40B4-BE49-F238E27FC236}">
                <a16:creationId xmlns:a16="http://schemas.microsoft.com/office/drawing/2014/main" id="{279BF4E4-BFB4-4F64-AED9-25DFB4841803}"/>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492E3B-9BE5-4B61-83C0-A34107DE1905}"/>
              </a:ext>
            </a:extLst>
          </p:cNvPr>
          <p:cNvCxnSpPr/>
          <p:nvPr userDrawn="1"/>
        </p:nvCxnSpPr>
        <p:spPr>
          <a:xfrm>
            <a:off x="8039099"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4" name="Picture Placeholder 7">
            <a:extLst>
              <a:ext uri="{FF2B5EF4-FFF2-40B4-BE49-F238E27FC236}">
                <a16:creationId xmlns:a16="http://schemas.microsoft.com/office/drawing/2014/main" id="{1B7102AC-FA28-4F5A-9E72-AA9A27355941}"/>
              </a:ext>
            </a:extLst>
          </p:cNvPr>
          <p:cNvSpPr>
            <a:spLocks noGrp="1"/>
          </p:cNvSpPr>
          <p:nvPr>
            <p:ph type="pic" sz="quarter" idx="17" hasCustomPrompt="1"/>
          </p:nvPr>
        </p:nvSpPr>
        <p:spPr>
          <a:xfrm>
            <a:off x="8270874" y="457200"/>
            <a:ext cx="3425825" cy="3381375"/>
          </a:xfrm>
          <a:solidFill>
            <a:schemeClr val="tx2">
              <a:lumMod val="20000"/>
              <a:lumOff val="80000"/>
            </a:schemeClr>
          </a:solidFill>
        </p:spPr>
        <p:txBody>
          <a:bodyPr tIns="1188000"/>
          <a:lstStyle>
            <a:lvl1pPr algn="ctr">
              <a:defRPr sz="1100"/>
            </a:lvl1pPr>
          </a:lstStyle>
          <a:p>
            <a:r>
              <a:rPr lang="en-GB" dirty="0"/>
              <a:t>INSERT IMAGE HERE</a:t>
            </a:r>
          </a:p>
        </p:txBody>
      </p:sp>
      <p:sp>
        <p:nvSpPr>
          <p:cNvPr id="15" name="Text Placeholder 6">
            <a:extLst>
              <a:ext uri="{FF2B5EF4-FFF2-40B4-BE49-F238E27FC236}">
                <a16:creationId xmlns:a16="http://schemas.microsoft.com/office/drawing/2014/main" id="{BC2453ED-5664-44F6-917B-4CFD0EA37842}"/>
              </a:ext>
            </a:extLst>
          </p:cNvPr>
          <p:cNvSpPr>
            <a:spLocks noGrp="1"/>
          </p:cNvSpPr>
          <p:nvPr>
            <p:ph type="body" sz="quarter" idx="18"/>
          </p:nvPr>
        </p:nvSpPr>
        <p:spPr>
          <a:xfrm>
            <a:off x="8270874" y="4038600"/>
            <a:ext cx="3397250"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64261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6"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3171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7" name="Picture Placeholder 7">
            <a:extLst>
              <a:ext uri="{FF2B5EF4-FFF2-40B4-BE49-F238E27FC236}">
                <a16:creationId xmlns:a16="http://schemas.microsoft.com/office/drawing/2014/main" id="{C1641D7B-0A2D-4BB1-A366-38E53A50EE73}"/>
              </a:ext>
            </a:extLst>
          </p:cNvPr>
          <p:cNvSpPr>
            <a:spLocks noGrp="1"/>
          </p:cNvSpPr>
          <p:nvPr>
            <p:ph type="pic" sz="quarter" idx="15" hasCustomPrompt="1"/>
          </p:nvPr>
        </p:nvSpPr>
        <p:spPr>
          <a:xfrm>
            <a:off x="3405188"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18" name="Text Placeholder 6">
            <a:extLst>
              <a:ext uri="{FF2B5EF4-FFF2-40B4-BE49-F238E27FC236}">
                <a16:creationId xmlns:a16="http://schemas.microsoft.com/office/drawing/2014/main" id="{590AA397-2101-4A70-B8D3-8541F8BA33AD}"/>
              </a:ext>
            </a:extLst>
          </p:cNvPr>
          <p:cNvSpPr>
            <a:spLocks noGrp="1"/>
          </p:cNvSpPr>
          <p:nvPr>
            <p:ph type="body" sz="quarter" idx="16"/>
          </p:nvPr>
        </p:nvSpPr>
        <p:spPr>
          <a:xfrm>
            <a:off x="339407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19" name="Straight Connector 18">
            <a:extLst>
              <a:ext uri="{FF2B5EF4-FFF2-40B4-BE49-F238E27FC236}">
                <a16:creationId xmlns:a16="http://schemas.microsoft.com/office/drawing/2014/main" id="{F19E1275-FCF1-459F-991C-BA329E568E30}"/>
              </a:ext>
            </a:extLst>
          </p:cNvPr>
          <p:cNvCxnSpPr/>
          <p:nvPr userDrawn="1"/>
        </p:nvCxnSpPr>
        <p:spPr>
          <a:xfrm>
            <a:off x="60864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0" name="Picture Placeholder 7">
            <a:extLst>
              <a:ext uri="{FF2B5EF4-FFF2-40B4-BE49-F238E27FC236}">
                <a16:creationId xmlns:a16="http://schemas.microsoft.com/office/drawing/2014/main" id="{BC4A69A1-FCE3-4A09-B2F6-3F05EFC8A1F2}"/>
              </a:ext>
            </a:extLst>
          </p:cNvPr>
          <p:cNvSpPr>
            <a:spLocks noGrp="1"/>
          </p:cNvSpPr>
          <p:nvPr>
            <p:ph type="pic" sz="quarter" idx="17" hasCustomPrompt="1"/>
          </p:nvPr>
        </p:nvSpPr>
        <p:spPr>
          <a:xfrm>
            <a:off x="6330950"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21" name="Text Placeholder 6">
            <a:extLst>
              <a:ext uri="{FF2B5EF4-FFF2-40B4-BE49-F238E27FC236}">
                <a16:creationId xmlns:a16="http://schemas.microsoft.com/office/drawing/2014/main" id="{87DCFF6F-5624-43CB-992D-A9A15C278D76}"/>
              </a:ext>
            </a:extLst>
          </p:cNvPr>
          <p:cNvSpPr>
            <a:spLocks noGrp="1"/>
          </p:cNvSpPr>
          <p:nvPr>
            <p:ph type="body" sz="quarter" idx="18"/>
          </p:nvPr>
        </p:nvSpPr>
        <p:spPr>
          <a:xfrm>
            <a:off x="6321426" y="4038600"/>
            <a:ext cx="2449514" cy="847725"/>
          </a:xfrm>
        </p:spPr>
        <p:txBody>
          <a:bodyPr/>
          <a:lstStyle>
            <a:lvl1pPr>
              <a:defRPr sz="1800">
                <a:solidFill>
                  <a:schemeClr val="accent1"/>
                </a:solidFill>
              </a:defRPr>
            </a:lvl1pPr>
          </a:lstStyle>
          <a:p>
            <a:pPr lvl="0"/>
            <a:r>
              <a:rPr lang="en-GB"/>
              <a:t>Click to edit Master text styles</a:t>
            </a:r>
          </a:p>
        </p:txBody>
      </p:sp>
      <p:cxnSp>
        <p:nvCxnSpPr>
          <p:cNvPr id="22" name="Straight Connector 21">
            <a:extLst>
              <a:ext uri="{FF2B5EF4-FFF2-40B4-BE49-F238E27FC236}">
                <a16:creationId xmlns:a16="http://schemas.microsoft.com/office/drawing/2014/main" id="{746E0189-91FD-4811-BEE9-78B3C93512C6}"/>
              </a:ext>
            </a:extLst>
          </p:cNvPr>
          <p:cNvCxnSpPr/>
          <p:nvPr userDrawn="1"/>
        </p:nvCxnSpPr>
        <p:spPr>
          <a:xfrm>
            <a:off x="9013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4" name="Picture Placeholder 7">
            <a:extLst>
              <a:ext uri="{FF2B5EF4-FFF2-40B4-BE49-F238E27FC236}">
                <a16:creationId xmlns:a16="http://schemas.microsoft.com/office/drawing/2014/main" id="{5E17F586-7CF3-4F8D-B0B1-2463938F4C0A}"/>
              </a:ext>
            </a:extLst>
          </p:cNvPr>
          <p:cNvSpPr>
            <a:spLocks noGrp="1"/>
          </p:cNvSpPr>
          <p:nvPr>
            <p:ph type="pic" sz="quarter" idx="19" hasCustomPrompt="1"/>
          </p:nvPr>
        </p:nvSpPr>
        <p:spPr>
          <a:xfrm>
            <a:off x="9256712" y="457200"/>
            <a:ext cx="2435224" cy="3381375"/>
          </a:xfrm>
          <a:solidFill>
            <a:schemeClr val="tx2">
              <a:lumMod val="20000"/>
              <a:lumOff val="80000"/>
            </a:schemeClr>
          </a:solidFill>
        </p:spPr>
        <p:txBody>
          <a:bodyPr tIns="1296000"/>
          <a:lstStyle>
            <a:lvl1pPr algn="ctr">
              <a:defRPr sz="1100"/>
            </a:lvl1pPr>
          </a:lstStyle>
          <a:p>
            <a:r>
              <a:rPr lang="en-GB" dirty="0"/>
              <a:t>INSERT IMAGE HERE</a:t>
            </a:r>
          </a:p>
        </p:txBody>
      </p:sp>
      <p:sp>
        <p:nvSpPr>
          <p:cNvPr id="25" name="Text Placeholder 6">
            <a:extLst>
              <a:ext uri="{FF2B5EF4-FFF2-40B4-BE49-F238E27FC236}">
                <a16:creationId xmlns:a16="http://schemas.microsoft.com/office/drawing/2014/main" id="{A7D14AF8-1472-498A-A689-1E2F6799CD3C}"/>
              </a:ext>
            </a:extLst>
          </p:cNvPr>
          <p:cNvSpPr>
            <a:spLocks noGrp="1"/>
          </p:cNvSpPr>
          <p:nvPr>
            <p:ph type="body" sz="quarter" idx="20"/>
          </p:nvPr>
        </p:nvSpPr>
        <p:spPr>
          <a:xfrm>
            <a:off x="9256712" y="4038600"/>
            <a:ext cx="2419350"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1572460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Icons">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cxnSp>
        <p:nvCxnSpPr>
          <p:cNvPr id="7" name="Straight Connector 6">
            <a:extLst>
              <a:ext uri="{FF2B5EF4-FFF2-40B4-BE49-F238E27FC236}">
                <a16:creationId xmlns:a16="http://schemas.microsoft.com/office/drawing/2014/main" id="{D1FA51FB-DB38-4837-90B7-21CD244F8C70}"/>
              </a:ext>
            </a:extLst>
          </p:cNvPr>
          <p:cNvCxnSpPr/>
          <p:nvPr userDrawn="1"/>
        </p:nvCxnSpPr>
        <p:spPr>
          <a:xfrm>
            <a:off x="479425" y="110490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Lst>
          </p:cNvPr>
          <p:cNvCxnSpPr/>
          <p:nvPr userDrawn="1"/>
        </p:nvCxnSpPr>
        <p:spPr>
          <a:xfrm>
            <a:off x="479425" y="29146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Lst>
          </p:cNvPr>
          <p:cNvCxnSpPr/>
          <p:nvPr userDrawn="1"/>
        </p:nvCxnSpPr>
        <p:spPr>
          <a:xfrm>
            <a:off x="479425" y="47053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535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Icons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bg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cxnSp>
        <p:nvCxnSpPr>
          <p:cNvPr id="7" name="Straight Connector 6">
            <a:extLst>
              <a:ext uri="{FF2B5EF4-FFF2-40B4-BE49-F238E27FC236}">
                <a16:creationId xmlns:a16="http://schemas.microsoft.com/office/drawing/2014/main" id="{D1FA51FB-DB38-4837-90B7-21CD244F8C70}"/>
              </a:ext>
            </a:extLst>
          </p:cNvPr>
          <p:cNvCxnSpPr/>
          <p:nvPr userDrawn="1"/>
        </p:nvCxnSpPr>
        <p:spPr>
          <a:xfrm>
            <a:off x="479425" y="110490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Lst>
          </p:cNvPr>
          <p:cNvCxnSpPr/>
          <p:nvPr userDrawn="1"/>
        </p:nvCxnSpPr>
        <p:spPr>
          <a:xfrm>
            <a:off x="479425" y="29146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Lst>
          </p:cNvPr>
          <p:cNvCxnSpPr/>
          <p:nvPr userDrawn="1"/>
        </p:nvCxnSpPr>
        <p:spPr>
          <a:xfrm>
            <a:off x="479425" y="47053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390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Graph">
    <p:bg>
      <p:bgPr>
        <a:solidFill>
          <a:srgbClr val="E6F0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163"/>
            <a:ext cx="4858694" cy="453077"/>
          </a:xfrm>
        </p:spPr>
        <p:txBody>
          <a:bodyPr/>
          <a:lstStyle>
            <a:lvl1pPr>
              <a:lnSpc>
                <a:spcPts val="3400"/>
              </a:lnSpc>
              <a:defRPr sz="3000">
                <a:solidFill>
                  <a:schemeClr val="tx2"/>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9" name="Text Placeholder 8">
            <a:extLst>
              <a:ext uri="{FF2B5EF4-FFF2-40B4-BE49-F238E27FC236}">
                <a16:creationId xmlns:a16="http://schemas.microsoft.com/office/drawing/2014/main" id="{7257DB79-C6EC-4871-8A1E-F2CD07968BE0}"/>
              </a:ext>
            </a:extLst>
          </p:cNvPr>
          <p:cNvSpPr>
            <a:spLocks noGrp="1"/>
          </p:cNvSpPr>
          <p:nvPr>
            <p:ph type="body" sz="quarter" idx="13"/>
          </p:nvPr>
        </p:nvSpPr>
        <p:spPr>
          <a:xfrm>
            <a:off x="6475413" y="411163"/>
            <a:ext cx="5200650" cy="454025"/>
          </a:xfrm>
        </p:spPr>
        <p:txBody>
          <a:bodyPr/>
          <a:lstStyle>
            <a:lvl1pPr>
              <a:lnSpc>
                <a:spcPts val="3400"/>
              </a:lnSpc>
              <a:defRPr sz="3000"/>
            </a:lvl1pPr>
          </a:lstStyle>
          <a:p>
            <a:pPr lvl="0"/>
            <a:r>
              <a:rPr lang="en-GB"/>
              <a:t>Click to edit Master text styles</a:t>
            </a:r>
          </a:p>
        </p:txBody>
      </p:sp>
    </p:spTree>
    <p:extLst>
      <p:ext uri="{BB962C8B-B14F-4D97-AF65-F5344CB8AC3E}">
        <p14:creationId xmlns:p14="http://schemas.microsoft.com/office/powerpoint/2010/main" val="2825415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Palette">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GB"/>
              <a:t>Click to edit Master title style</a:t>
            </a:r>
            <a:endParaRPr lang="en-GB" dirty="0"/>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751973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58243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Green">
    <p:spTree>
      <p:nvGrpSpPr>
        <p:cNvPr id="1" name=""/>
        <p:cNvGrpSpPr/>
        <p:nvPr/>
      </p:nvGrpSpPr>
      <p:grpSpPr>
        <a:xfrm>
          <a:off x="0" y="0"/>
          <a:ext cx="0" cy="0"/>
          <a:chOff x="0" y="0"/>
          <a:chExt cx="0" cy="0"/>
        </a:xfrm>
      </p:grpSpPr>
      <p:pic>
        <p:nvPicPr>
          <p:cNvPr id="3" name="Picture 2" descr="A green and black text&#10;&#10;Description automatically generated">
            <a:extLst>
              <a:ext uri="{FF2B5EF4-FFF2-40B4-BE49-F238E27FC236}">
                <a16:creationId xmlns:a16="http://schemas.microsoft.com/office/drawing/2014/main" id="{BE48E990-950D-4BF0-89A5-D285EBF019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84" y="0"/>
            <a:ext cx="12189631" cy="6858000"/>
          </a:xfrm>
          <a:prstGeom prst="rect">
            <a:avLst/>
          </a:prstGeom>
        </p:spPr>
      </p:pic>
      <p:sp>
        <p:nvSpPr>
          <p:cNvPr id="4" name="Text Placeholder 10">
            <a:extLst>
              <a:ext uri="{FF2B5EF4-FFF2-40B4-BE49-F238E27FC236}">
                <a16:creationId xmlns:a16="http://schemas.microsoft.com/office/drawing/2014/main" id="{6E4F9614-3AA2-4E40-84DA-13F27CBC4E97}"/>
              </a:ext>
            </a:extLst>
          </p:cNvPr>
          <p:cNvSpPr>
            <a:spLocks noGrp="1"/>
          </p:cNvSpPr>
          <p:nvPr>
            <p:ph type="body" sz="quarter" idx="10"/>
          </p:nvPr>
        </p:nvSpPr>
        <p:spPr>
          <a:xfrm>
            <a:off x="1227137" y="1373981"/>
            <a:ext cx="9737725" cy="4110038"/>
          </a:xfrm>
        </p:spPr>
        <p:txBody>
          <a:bodyPr anchor="ctr">
            <a:normAutofit/>
          </a:bodyPr>
          <a:lstStyle>
            <a:lvl1pPr marL="0" indent="0" algn="ctr">
              <a:buNone/>
              <a:defRPr sz="4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a:t>
            </a:r>
          </a:p>
        </p:txBody>
      </p:sp>
    </p:spTree>
    <p:extLst>
      <p:ext uri="{BB962C8B-B14F-4D97-AF65-F5344CB8AC3E}">
        <p14:creationId xmlns:p14="http://schemas.microsoft.com/office/powerpoint/2010/main" val="3114895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1104901" y="1881075"/>
            <a:ext cx="10001251"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1104901" y="914403"/>
            <a:ext cx="10001251" cy="276225"/>
          </a:xfrm>
        </p:spPr>
        <p:txBody>
          <a:bodyPr/>
          <a:lstStyle>
            <a:lvl1pPr>
              <a:defRPr sz="15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910898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Opt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B24A36-FE4F-46DC-9398-209C4109B2AE}"/>
              </a:ext>
              <a:ext uri="{C183D7F6-B498-43B3-948B-1728B52AA6E4}">
                <adec:decorative xmlns:adec="http://schemas.microsoft.com/office/drawing/2017/decorative" val="1"/>
              </a:ext>
            </a:extLst>
          </p:cNvPr>
          <p:cNvSpPr/>
          <p:nvPr userDrawn="1"/>
        </p:nvSpPr>
        <p:spPr>
          <a:xfrm rot="10800000">
            <a:off x="0" y="0"/>
            <a:ext cx="12192000" cy="6858000"/>
          </a:xfrm>
          <a:prstGeom prst="rect">
            <a:avLst/>
          </a:prstGeom>
          <a:gradFill flip="none" rotWithShape="1">
            <a:gsLst>
              <a:gs pos="99000">
                <a:srgbClr val="001E69">
                  <a:alpha val="95000"/>
                </a:srgbClr>
              </a:gs>
              <a:gs pos="60000">
                <a:srgbClr val="0569B9">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Trinity College Dublin Logo">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IE" noProof="0"/>
              <a:t>Click to edit Master title style</a:t>
            </a:r>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IE" noProof="0"/>
              <a:t>Click to edit Master subtitle style</a:t>
            </a:r>
          </a:p>
        </p:txBody>
      </p:sp>
    </p:spTree>
    <p:extLst>
      <p:ext uri="{BB962C8B-B14F-4D97-AF65-F5344CB8AC3E}">
        <p14:creationId xmlns:p14="http://schemas.microsoft.com/office/powerpoint/2010/main" val="288310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Opt2">
    <p:bg>
      <p:bgPr>
        <a:solidFill>
          <a:schemeClr val="bg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CEE806A-CF7C-470D-97D3-25538F3A701F}"/>
              </a:ext>
            </a:extLst>
          </p:cNvPr>
          <p:cNvSpPr>
            <a:spLocks noGrp="1"/>
          </p:cNvSpPr>
          <p:nvPr>
            <p:ph type="pic" sz="quarter" idx="13" hasCustomPrompt="1"/>
          </p:nvPr>
        </p:nvSpPr>
        <p:spPr>
          <a:xfrm>
            <a:off x="0" y="1"/>
            <a:ext cx="12192000" cy="6857999"/>
          </a:xfrm>
          <a:solidFill>
            <a:schemeClr val="tx2">
              <a:lumMod val="20000"/>
              <a:lumOff val="80000"/>
            </a:schemeClr>
          </a:solidFill>
        </p:spPr>
        <p:txBody>
          <a:bodyPr tIns="2844000"/>
          <a:lstStyle>
            <a:lvl1pPr algn="ctr">
              <a:defRPr sz="1600"/>
            </a:lvl1pPr>
          </a:lstStyle>
          <a:p>
            <a:r>
              <a:rPr lang="en-GB"/>
              <a:t>INSERT IMAGE HERE</a:t>
            </a:r>
          </a:p>
        </p:txBody>
      </p:sp>
      <p:pic>
        <p:nvPicPr>
          <p:cNvPr id="10" name="Picture 9" descr="Trinity College Dublin Logo">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
        <p:nvSpPr>
          <p:cNvPr id="2" name="Title 1"/>
          <p:cNvSpPr>
            <a:spLocks noGrp="1"/>
          </p:cNvSpPr>
          <p:nvPr>
            <p:ph type="ctrTitle"/>
          </p:nvPr>
        </p:nvSpPr>
        <p:spPr>
          <a:xfrm>
            <a:off x="479425" y="2759301"/>
            <a:ext cx="10363200" cy="1470025"/>
          </a:xfrm>
        </p:spPr>
        <p:txBody>
          <a:bodyPr/>
          <a:lstStyle>
            <a:lvl1pPr algn="l">
              <a:lnSpc>
                <a:spcPts val="5700"/>
              </a:lnSpc>
              <a:defRPr sz="5500">
                <a:solidFill>
                  <a:schemeClr val="bg1"/>
                </a:solidFill>
              </a:defRPr>
            </a:lvl1pPr>
          </a:lstStyle>
          <a:p>
            <a:r>
              <a:rPr lang="en-IE" noProof="0"/>
              <a:t>Click to edit Master title style</a:t>
            </a:r>
          </a:p>
        </p:txBody>
      </p:sp>
      <p:sp>
        <p:nvSpPr>
          <p:cNvPr id="3" name="Subtitle 2"/>
          <p:cNvSpPr>
            <a:spLocks noGrp="1"/>
          </p:cNvSpPr>
          <p:nvPr>
            <p:ph type="subTitle" idx="1"/>
          </p:nvPr>
        </p:nvSpPr>
        <p:spPr>
          <a:xfrm>
            <a:off x="479425" y="5747131"/>
            <a:ext cx="5616575" cy="766354"/>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IE" noProof="0"/>
              <a:t>Click to edit Master subtitle style</a:t>
            </a:r>
          </a:p>
        </p:txBody>
      </p:sp>
    </p:spTree>
    <p:extLst>
      <p:ext uri="{BB962C8B-B14F-4D97-AF65-F5344CB8AC3E}">
        <p14:creationId xmlns:p14="http://schemas.microsoft.com/office/powerpoint/2010/main" val="36261509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bg>
      <p:bgPr>
        <a:solidFill>
          <a:schemeClr val="bg1"/>
        </a:solidFill>
        <a:effectLst/>
      </p:bgPr>
    </p:bg>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47BD0104-81A8-4F57-AD36-A9408B95865C}"/>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a:t>INSERT IMAGE HERE</a:t>
            </a:r>
          </a:p>
        </p:txBody>
      </p:sp>
      <p:sp>
        <p:nvSpPr>
          <p:cNvPr id="5" name="Slide Number Placeholder 4"/>
          <p:cNvSpPr>
            <a:spLocks noGrp="1"/>
          </p:cNvSpPr>
          <p:nvPr>
            <p:ph type="sldNum" sz="quarter" idx="12"/>
          </p:nvPr>
        </p:nvSpPr>
        <p:spPr/>
        <p:txBody>
          <a:bodyPr/>
          <a:lstStyle/>
          <a:p>
            <a:fld id="{DDBE135E-2566-4748-853C-8A3B78F0FB00}" type="slidenum">
              <a:rPr lang="en-GB" smtClean="0"/>
              <a:t>‹#›</a:t>
            </a:fld>
            <a:endParaRPr lang="en-GB"/>
          </a:p>
        </p:txBody>
      </p:sp>
      <p:sp>
        <p:nvSpPr>
          <p:cNvPr id="2" name="Title 1">
            <a:extLst>
              <a:ext uri="{FF2B5EF4-FFF2-40B4-BE49-F238E27FC236}">
                <a16:creationId xmlns:a16="http://schemas.microsoft.com/office/drawing/2014/main" id="{FB5E2484-07A6-8EAD-8DDF-44B280B5C3C8}"/>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838096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a:t>Click to edit Master title style</a:t>
            </a:r>
          </a:p>
        </p:txBody>
      </p:sp>
      <p:sp>
        <p:nvSpPr>
          <p:cNvPr id="3" name="Content Placeholder 2"/>
          <p:cNvSpPr>
            <a:spLocks noGrp="1"/>
          </p:cNvSpPr>
          <p:nvPr>
            <p:ph idx="1"/>
          </p:nvPr>
        </p:nvSpPr>
        <p:spPr>
          <a:xfrm>
            <a:off x="479425" y="2977376"/>
            <a:ext cx="5148378" cy="3136153"/>
          </a:xfrm>
        </p:spPr>
        <p:txBody>
          <a:bodyPr anchor="b" anchorCtr="0"/>
          <a:lstStyle>
            <a:lvl1pPr>
              <a:lnSpc>
                <a:spcPts val="2700"/>
              </a:lnSpc>
              <a:spcBef>
                <a:spcPts val="0"/>
              </a:spcBef>
              <a:defRPr/>
            </a:lvl1pPr>
            <a:lvl2pPr>
              <a:lnSpc>
                <a:spcPts val="2700"/>
              </a:lnSpc>
              <a:spcBef>
                <a:spcPts val="0"/>
              </a:spcBef>
              <a:defRPr/>
            </a:lvl2pPr>
          </a:lstStyle>
          <a:p>
            <a:pPr lvl="0"/>
            <a:r>
              <a:rPr lang="en-IE" noProof="0"/>
              <a:t>Click to edit Master text styles</a:t>
            </a:r>
          </a:p>
          <a:p>
            <a:pPr lvl="1"/>
            <a:r>
              <a:rPr lang="en-IE" noProof="0"/>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397867"/>
          </a:xfrm>
          <a:solidFill>
            <a:schemeClr val="tx2">
              <a:lumMod val="20000"/>
              <a:lumOff val="80000"/>
            </a:schemeClr>
          </a:solidFill>
        </p:spPr>
        <p:txBody>
          <a:bodyPr tIns="2844000"/>
          <a:lstStyle>
            <a:lvl1pPr algn="ctr">
              <a:defRPr sz="1600"/>
            </a:lvl1pPr>
          </a:lstStyle>
          <a:p>
            <a:r>
              <a:rPr lang="en-GB"/>
              <a:t>INSERT IMAGE HERE</a:t>
            </a:r>
          </a:p>
        </p:txBody>
      </p:sp>
      <p:sp>
        <p:nvSpPr>
          <p:cNvPr id="5" name="Rectangle 4">
            <a:extLst>
              <a:ext uri="{FF2B5EF4-FFF2-40B4-BE49-F238E27FC236}">
                <a16:creationId xmlns:a16="http://schemas.microsoft.com/office/drawing/2014/main" id="{64B4D2C3-3FA2-DC94-A356-88D1E57B2181}"/>
              </a:ext>
              <a:ext uri="{C183D7F6-B498-43B3-948B-1728B52AA6E4}">
                <adec:decorative xmlns:adec="http://schemas.microsoft.com/office/drawing/2017/decorative" val="1"/>
              </a:ext>
            </a:extLst>
          </p:cNvPr>
          <p:cNvSpPr/>
          <p:nvPr userDrawn="1"/>
        </p:nvSpPr>
        <p:spPr>
          <a:xfrm>
            <a:off x="0" y="6397867"/>
            <a:ext cx="12192000" cy="462583"/>
          </a:xfrm>
          <a:prstGeom prst="rect">
            <a:avLst/>
          </a:prstGeom>
          <a:solidFill>
            <a:srgbClr val="001E6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A021E2C-B519-486B-BFF5-9AA5B430078F}"/>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IE" sz="900" spc="-10" baseline="0" noProof="0">
                <a:solidFill>
                  <a:schemeClr val="bg1"/>
                </a:solidFill>
              </a:rPr>
              <a:t>Trinity College Dublin, The University of Dublin</a:t>
            </a:r>
          </a:p>
        </p:txBody>
      </p:sp>
      <p:sp>
        <p:nvSpPr>
          <p:cNvPr id="13" name="Slide Number Placeholder 5">
            <a:extLst>
              <a:ext uri="{FF2B5EF4-FFF2-40B4-BE49-F238E27FC236}">
                <a16:creationId xmlns:a16="http://schemas.microsoft.com/office/drawing/2014/main" id="{2911E7EE-D8F6-49B2-8752-A4F75F969EB5}"/>
              </a:ext>
              <a:ext uri="{C183D7F6-B498-43B3-948B-1728B52AA6E4}">
                <adec:decorative xmlns:adec="http://schemas.microsoft.com/office/drawing/2017/decorative" val="1"/>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IE" noProof="0" smtClean="0"/>
              <a:pPr/>
              <a:t>‹#›</a:t>
            </a:fld>
            <a:endParaRPr lang="en-IE" noProof="0"/>
          </a:p>
        </p:txBody>
      </p:sp>
    </p:spTree>
    <p:extLst>
      <p:ext uri="{BB962C8B-B14F-4D97-AF65-F5344CB8AC3E}">
        <p14:creationId xmlns:p14="http://schemas.microsoft.com/office/powerpoint/2010/main" val="944305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noProof="0"/>
              <a:t>Click to edit Master title style</a:t>
            </a:r>
          </a:p>
        </p:txBody>
      </p:sp>
      <p:sp>
        <p:nvSpPr>
          <p:cNvPr id="3" name="Content Placeholder 2"/>
          <p:cNvSpPr>
            <a:spLocks noGrp="1"/>
          </p:cNvSpPr>
          <p:nvPr>
            <p:ph idx="1"/>
          </p:nvPr>
        </p:nvSpPr>
        <p:spPr>
          <a:xfrm>
            <a:off x="479425" y="1570291"/>
            <a:ext cx="5148378" cy="3136153"/>
          </a:xfrm>
        </p:spPr>
        <p:txBody>
          <a:bodyPr anchor="t" anchorCtr="0"/>
          <a:lstStyle>
            <a:lvl1pPr>
              <a:lnSpc>
                <a:spcPts val="2700"/>
              </a:lnSpc>
              <a:spcBef>
                <a:spcPts val="0"/>
              </a:spcBef>
              <a:defRPr/>
            </a:lvl1pPr>
            <a:lvl2pPr>
              <a:lnSpc>
                <a:spcPts val="2700"/>
              </a:lnSpc>
              <a:spcBef>
                <a:spcPts val="0"/>
              </a:spcBef>
              <a:defRPr/>
            </a:lvl2pPr>
          </a:lstStyle>
          <a:p>
            <a:pPr lvl="0"/>
            <a:r>
              <a:rPr lang="en-IE" noProof="0"/>
              <a:t>Click to edit Master text styles</a:t>
            </a:r>
          </a:p>
          <a:p>
            <a:pPr lvl="1"/>
            <a:r>
              <a:rPr lang="en-IE" noProof="0"/>
              <a:t>Second level</a:t>
            </a:r>
          </a:p>
        </p:txBody>
      </p:sp>
      <p:sp>
        <p:nvSpPr>
          <p:cNvPr id="4" name="Rectangle 3">
            <a:extLst>
              <a:ext uri="{FF2B5EF4-FFF2-40B4-BE49-F238E27FC236}">
                <a16:creationId xmlns:a16="http://schemas.microsoft.com/office/drawing/2014/main" id="{6B58BC56-E630-A3A3-FD16-AAC67F62CDC6}"/>
              </a:ext>
              <a:ext uri="{C183D7F6-B498-43B3-948B-1728B52AA6E4}">
                <adec:decorative xmlns:adec="http://schemas.microsoft.com/office/drawing/2017/decorative" val="1"/>
              </a:ext>
            </a:extLst>
          </p:cNvPr>
          <p:cNvSpPr/>
          <p:nvPr userDrawn="1"/>
        </p:nvSpPr>
        <p:spPr>
          <a:xfrm>
            <a:off x="0" y="6397867"/>
            <a:ext cx="12192000" cy="462583"/>
          </a:xfrm>
          <a:prstGeom prst="rect">
            <a:avLst/>
          </a:prstGeom>
          <a:solidFill>
            <a:srgbClr val="001E6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A021E2C-B519-486B-BFF5-9AA5B430078F}"/>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IE" sz="900" spc="-10" baseline="0" noProof="0">
                <a:solidFill>
                  <a:schemeClr val="bg1"/>
                </a:solidFill>
              </a:rPr>
              <a:t>Trinity College Dublin, The University of Dublin</a:t>
            </a:r>
          </a:p>
        </p:txBody>
      </p:sp>
      <p:sp>
        <p:nvSpPr>
          <p:cNvPr id="13" name="Slide Number Placeholder 5">
            <a:extLst>
              <a:ext uri="{FF2B5EF4-FFF2-40B4-BE49-F238E27FC236}">
                <a16:creationId xmlns:a16="http://schemas.microsoft.com/office/drawing/2014/main" id="{2911E7EE-D8F6-49B2-8752-A4F75F969EB5}"/>
              </a:ext>
              <a:ext uri="{C183D7F6-B498-43B3-948B-1728B52AA6E4}">
                <adec:decorative xmlns:adec="http://schemas.microsoft.com/office/drawing/2017/decorative" val="1"/>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IE" noProof="0" smtClean="0"/>
              <a:pPr/>
              <a:t>‹#›</a:t>
            </a:fld>
            <a:endParaRPr lang="en-IE" noProof="0"/>
          </a:p>
        </p:txBody>
      </p:sp>
    </p:spTree>
    <p:extLst>
      <p:ext uri="{BB962C8B-B14F-4D97-AF65-F5344CB8AC3E}">
        <p14:creationId xmlns:p14="http://schemas.microsoft.com/office/powerpoint/2010/main" val="5929894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479426" y="416911"/>
            <a:ext cx="5148378" cy="1716689"/>
          </a:xfrm>
        </p:spPr>
        <p:txBody>
          <a:bodyPr/>
          <a:lstStyle>
            <a:lvl1pPr>
              <a:lnSpc>
                <a:spcPts val="2700"/>
              </a:lnSpc>
              <a:defRPr sz="2400"/>
            </a:lvl1pPr>
          </a:lstStyle>
          <a:p>
            <a:r>
              <a:rPr lang="en-IE" noProof="0"/>
              <a:t>Click to edit Master title style</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400800"/>
          </a:xfrm>
          <a:solidFill>
            <a:schemeClr val="tx2">
              <a:lumMod val="20000"/>
              <a:lumOff val="80000"/>
            </a:schemeClr>
          </a:solidFill>
        </p:spPr>
        <p:txBody>
          <a:bodyPr tIns="2844000"/>
          <a:lstStyle>
            <a:lvl1pPr algn="ctr">
              <a:defRPr sz="1600"/>
            </a:lvl1pPr>
          </a:lstStyle>
          <a:p>
            <a:r>
              <a:rPr lang="en-GB"/>
              <a:t>INSERT IMAGE HERE</a:t>
            </a:r>
          </a:p>
        </p:txBody>
      </p:sp>
      <p:sp>
        <p:nvSpPr>
          <p:cNvPr id="3" name="Rectangle 2">
            <a:extLst>
              <a:ext uri="{FF2B5EF4-FFF2-40B4-BE49-F238E27FC236}">
                <a16:creationId xmlns:a16="http://schemas.microsoft.com/office/drawing/2014/main" id="{BE80613A-A989-9688-3CCA-23AA835F4D4F}"/>
              </a:ext>
              <a:ext uri="{C183D7F6-B498-43B3-948B-1728B52AA6E4}">
                <adec:decorative xmlns:adec="http://schemas.microsoft.com/office/drawing/2017/decorative" val="1"/>
              </a:ext>
            </a:extLst>
          </p:cNvPr>
          <p:cNvSpPr/>
          <p:nvPr userDrawn="1"/>
        </p:nvSpPr>
        <p:spPr>
          <a:xfrm>
            <a:off x="0" y="6397867"/>
            <a:ext cx="12192000" cy="462583"/>
          </a:xfrm>
          <a:prstGeom prst="rect">
            <a:avLst/>
          </a:prstGeom>
          <a:solidFill>
            <a:srgbClr val="001E6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A021E2C-B519-486B-BFF5-9AA5B430078F}"/>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IE" sz="900" spc="-10" baseline="0" noProof="0">
                <a:solidFill>
                  <a:schemeClr val="bg1"/>
                </a:solidFill>
              </a:rPr>
              <a:t>Trinity College Dublin, The University of Dublin</a:t>
            </a:r>
          </a:p>
        </p:txBody>
      </p:sp>
      <p:sp>
        <p:nvSpPr>
          <p:cNvPr id="12" name="Slide Number Placeholder 5">
            <a:extLst>
              <a:ext uri="{FF2B5EF4-FFF2-40B4-BE49-F238E27FC236}">
                <a16:creationId xmlns:a16="http://schemas.microsoft.com/office/drawing/2014/main" id="{51EA15B7-E4F9-4825-A99A-F4CF9F1ADACF}"/>
              </a:ext>
              <a:ext uri="{C183D7F6-B498-43B3-948B-1728B52AA6E4}">
                <adec:decorative xmlns:adec="http://schemas.microsoft.com/office/drawing/2017/decorative" val="1"/>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IE" noProof="0" smtClean="0"/>
              <a:pPr/>
              <a:t>‹#›</a:t>
            </a:fld>
            <a:endParaRPr lang="en-IE" noProof="0"/>
          </a:p>
        </p:txBody>
      </p:sp>
    </p:spTree>
    <p:extLst>
      <p:ext uri="{BB962C8B-B14F-4D97-AF65-F5344CB8AC3E}">
        <p14:creationId xmlns:p14="http://schemas.microsoft.com/office/powerpoint/2010/main" val="28891070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0" y="0"/>
            <a:ext cx="12192000" cy="6400799"/>
          </a:xfrm>
          <a:solidFill>
            <a:schemeClr val="tx2">
              <a:lumMod val="20000"/>
              <a:lumOff val="80000"/>
            </a:schemeClr>
          </a:solidFill>
        </p:spPr>
        <p:txBody>
          <a:bodyPr tIns="2844000"/>
          <a:lstStyle>
            <a:lvl1pPr algn="ctr">
              <a:defRPr sz="1600"/>
            </a:lvl1pPr>
          </a:lstStyle>
          <a:p>
            <a:r>
              <a:rPr lang="en-GB"/>
              <a:t>INSERT IMAGE HERE</a:t>
            </a:r>
          </a:p>
        </p:txBody>
      </p:sp>
      <p:sp>
        <p:nvSpPr>
          <p:cNvPr id="7" name="TextBox 6">
            <a:extLst>
              <a:ext uri="{FF2B5EF4-FFF2-40B4-BE49-F238E27FC236}">
                <a16:creationId xmlns:a16="http://schemas.microsoft.com/office/drawing/2014/main" id="{64379830-E653-4586-AC6F-20840A55BE0E}"/>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IE" sz="900" spc="-10" baseline="0" noProof="0">
                <a:solidFill>
                  <a:schemeClr val="bg1"/>
                </a:solidFill>
              </a:rPr>
              <a:t>Trinity College Dublin, The University of Dublin</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3" name="Title 2">
            <a:extLst>
              <a:ext uri="{FF2B5EF4-FFF2-40B4-BE49-F238E27FC236}">
                <a16:creationId xmlns:a16="http://schemas.microsoft.com/office/drawing/2014/main" id="{441A6F78-857F-0BEC-5C3A-A3881419CF99}"/>
              </a:ext>
            </a:extLst>
          </p:cNvPr>
          <p:cNvSpPr>
            <a:spLocks noGrp="1"/>
          </p:cNvSpPr>
          <p:nvPr>
            <p:ph type="title"/>
          </p:nvPr>
        </p:nvSpPr>
        <p:spPr>
          <a:xfrm>
            <a:off x="475343"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22207682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1" y="0"/>
            <a:ext cx="12193200" cy="6857999"/>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5" y="411896"/>
            <a:ext cx="6711950" cy="1553392"/>
          </a:xfrm>
        </p:spPr>
        <p:txBody>
          <a:bodyPr/>
          <a:lstStyle>
            <a:lvl1pPr>
              <a:lnSpc>
                <a:spcPts val="3400"/>
              </a:lnSpc>
              <a:defRPr sz="3000">
                <a:solidFill>
                  <a:schemeClr val="bg1"/>
                </a:solidFill>
              </a:defRPr>
            </a:lvl1pPr>
          </a:lstStyle>
          <a:p>
            <a:r>
              <a:rPr lang="en-IE" noProof="0"/>
              <a:t>Click to edit Master title style</a:t>
            </a:r>
          </a:p>
        </p:txBody>
      </p:sp>
      <p:sp>
        <p:nvSpPr>
          <p:cNvPr id="7" name="TextBox 6">
            <a:extLst>
              <a:ext uri="{FF2B5EF4-FFF2-40B4-BE49-F238E27FC236}">
                <a16:creationId xmlns:a16="http://schemas.microsoft.com/office/drawing/2014/main" id="{64379830-E653-4586-AC6F-20840A55BE0E}"/>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IE" sz="900" spc="-10" baseline="0" noProof="0">
                <a:solidFill>
                  <a:schemeClr val="bg1"/>
                </a:solidFill>
              </a:rPr>
              <a:t>Trinity College Dublin, The University of Dublin</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Tree>
    <p:extLst>
      <p:ext uri="{BB962C8B-B14F-4D97-AF65-F5344CB8AC3E}">
        <p14:creationId xmlns:p14="http://schemas.microsoft.com/office/powerpoint/2010/main" val="180908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 uri="{C183D7F6-B498-43B3-948B-1728B52AA6E4}">
                <adec:decorative xmlns:adec="http://schemas.microsoft.com/office/drawing/2017/decorative" val="1"/>
              </a:ext>
            </a:extLst>
          </p:cNvPr>
          <p:cNvSpPr/>
          <p:nvPr userDrawn="1"/>
        </p:nvSpPr>
        <p:spPr>
          <a:xfrm rot="10800000">
            <a:off x="0" y="0"/>
            <a:ext cx="12192000" cy="6858000"/>
          </a:xfrm>
          <a:prstGeom prst="rect">
            <a:avLst/>
          </a:prstGeom>
          <a:gradFill flip="none" rotWithShape="1">
            <a:gsLst>
              <a:gs pos="100000">
                <a:srgbClr val="001E69">
                  <a:alpha val="95000"/>
                </a:srgbClr>
              </a:gs>
              <a:gs pos="60000">
                <a:srgbClr val="0569B9">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chemeClr val="bg1"/>
                </a:solidFill>
              </a:defRPr>
            </a:lvl1pPr>
          </a:lstStyle>
          <a:p>
            <a:pPr lvl="0"/>
            <a:r>
              <a:rPr lang="en-IE" noProof="0"/>
              <a:t>Click to edit Master text styles</a:t>
            </a:r>
          </a:p>
        </p:txBody>
      </p:sp>
      <p:sp>
        <p:nvSpPr>
          <p:cNvPr id="8" name="TextBox 7">
            <a:extLst>
              <a:ext uri="{FF2B5EF4-FFF2-40B4-BE49-F238E27FC236}">
                <a16:creationId xmlns:a16="http://schemas.microsoft.com/office/drawing/2014/main" id="{3E39862F-224F-4A76-9B4E-727E9147E84F}"/>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IE" sz="900" spc="-10" baseline="0" noProof="0">
                <a:solidFill>
                  <a:schemeClr val="bg1"/>
                </a:solidFill>
              </a:rPr>
              <a:t>Trinity College Dublin, The University of Dublin</a:t>
            </a:r>
          </a:p>
        </p:txBody>
      </p:sp>
      <p:sp>
        <p:nvSpPr>
          <p:cNvPr id="9" name="Slide Number Placeholder 3">
            <a:extLst>
              <a:ext uri="{FF2B5EF4-FFF2-40B4-BE49-F238E27FC236}">
                <a16:creationId xmlns:a16="http://schemas.microsoft.com/office/drawing/2014/main" id="{01A688F5-35A9-294F-B0FE-08BEE1A17F7F}"/>
              </a:ext>
              <a:ext uri="{C183D7F6-B498-43B3-948B-1728B52AA6E4}">
                <adec:decorative xmlns:adec="http://schemas.microsoft.com/office/drawing/2017/decorative" val="1"/>
              </a:ext>
            </a:extLst>
          </p:cNvPr>
          <p:cNvSpPr>
            <a:spLocks noGrp="1"/>
          </p:cNvSpPr>
          <p:nvPr>
            <p:ph type="sldNum" sz="quarter" idx="12"/>
          </p:nvPr>
        </p:nvSpPr>
        <p:spPr>
          <a:xfrm>
            <a:off x="11466740" y="6511066"/>
            <a:ext cx="290100" cy="191861"/>
          </a:xfrm>
        </p:spPr>
        <p:txBody>
          <a:bodyPr/>
          <a:lstStyle/>
          <a:p>
            <a:fld id="{DDBE135E-2566-4748-853C-8A3B78F0FB00}" type="slidenum">
              <a:rPr lang="en-IE" noProof="0" smtClean="0"/>
              <a:t>‹#›</a:t>
            </a:fld>
            <a:endParaRPr lang="en-IE" noProof="0"/>
          </a:p>
        </p:txBody>
      </p:sp>
      <p:sp>
        <p:nvSpPr>
          <p:cNvPr id="2" name="Title 1">
            <a:extLst>
              <a:ext uri="{FF2B5EF4-FFF2-40B4-BE49-F238E27FC236}">
                <a16:creationId xmlns:a16="http://schemas.microsoft.com/office/drawing/2014/main" id="{88C03DF8-A43D-18DA-9026-036A0E815345}"/>
              </a:ext>
            </a:extLst>
          </p:cNvPr>
          <p:cNvSpPr>
            <a:spLocks noGrp="1"/>
          </p:cNvSpPr>
          <p:nvPr>
            <p:ph type="title"/>
          </p:nvPr>
        </p:nvSpPr>
        <p:spPr>
          <a:xfrm>
            <a:off x="479426"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1137296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Opt2">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IE" noProof="0"/>
              <a:t>Click to edit Master text styles</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Tree>
    <p:extLst>
      <p:ext uri="{BB962C8B-B14F-4D97-AF65-F5344CB8AC3E}">
        <p14:creationId xmlns:p14="http://schemas.microsoft.com/office/powerpoint/2010/main" val="22032733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4" y="457200"/>
            <a:ext cx="5367600" cy="3381375"/>
          </a:xfrm>
          <a:solidFill>
            <a:schemeClr val="tx2">
              <a:lumMod val="20000"/>
              <a:lumOff val="80000"/>
            </a:schemeClr>
          </a:solidFill>
        </p:spPr>
        <p:txBody>
          <a:bodyPr tIns="1188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4" y="4038600"/>
            <a:ext cx="5376863" cy="847725"/>
          </a:xfrm>
        </p:spPr>
        <p:txBody>
          <a:bodyPr/>
          <a:lstStyle>
            <a:lvl1pPr>
              <a:defRPr sz="1800">
                <a:solidFill>
                  <a:schemeClr val="accent1"/>
                </a:solidFill>
              </a:defRPr>
            </a:lvl1pPr>
          </a:lstStyle>
          <a:p>
            <a:pPr lvl="0"/>
            <a:r>
              <a:rPr lang="en-IE" noProof="0"/>
              <a:t>Click to edit Master text styles</a:t>
            </a:r>
          </a:p>
        </p:txBody>
      </p:sp>
      <p:cxnSp>
        <p:nvCxnSpPr>
          <p:cNvPr id="9" name="Straight Connector 8">
            <a:extLst>
              <a:ext uri="{FF2B5EF4-FFF2-40B4-BE49-F238E27FC236}">
                <a16:creationId xmlns:a16="http://schemas.microsoft.com/office/drawing/2014/main" id="{7A1523B7-0D31-4926-B6EA-01E28AD2E033}"/>
              </a:ext>
              <a:ext uri="{C183D7F6-B498-43B3-948B-1728B52AA6E4}">
                <adec:decorative xmlns:adec="http://schemas.microsoft.com/office/drawing/2017/decorative" val="1"/>
              </a:ext>
            </a:extLst>
          </p:cNvPr>
          <p:cNvCxnSpPr/>
          <p:nvPr userDrawn="1"/>
        </p:nvCxnSpPr>
        <p:spPr>
          <a:xfrm>
            <a:off x="6073698" y="457200"/>
            <a:ext cx="0" cy="4392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6324614" y="457200"/>
            <a:ext cx="5367321" cy="3381375"/>
          </a:xfrm>
          <a:solidFill>
            <a:schemeClr val="tx2">
              <a:lumMod val="20000"/>
              <a:lumOff val="80000"/>
            </a:schemeClr>
          </a:solidFill>
        </p:spPr>
        <p:txBody>
          <a:bodyPr tIns="1188000"/>
          <a:lstStyle>
            <a:lvl1pPr algn="ctr">
              <a:defRPr sz="1100"/>
            </a:lvl1pPr>
          </a:lstStyle>
          <a:p>
            <a:r>
              <a:rPr lang="en-GB"/>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6335712" y="4038600"/>
            <a:ext cx="5303838" cy="847725"/>
          </a:xfrm>
        </p:spPr>
        <p:txBody>
          <a:bodyPr/>
          <a:lstStyle>
            <a:lvl1pPr>
              <a:defRPr sz="1800">
                <a:solidFill>
                  <a:schemeClr val="accent1"/>
                </a:solidFill>
              </a:defRPr>
            </a:lvl1pPr>
          </a:lstStyle>
          <a:p>
            <a:pPr lvl="0"/>
            <a:r>
              <a:rPr lang="en-IE" noProof="0"/>
              <a:t>Click to edit Master text styles</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2" name="Title 1">
            <a:extLst>
              <a:ext uri="{FF2B5EF4-FFF2-40B4-BE49-F238E27FC236}">
                <a16:creationId xmlns:a16="http://schemas.microsoft.com/office/drawing/2014/main" id="{14E8A38C-6CF3-2E2B-18C5-3753AC912311}"/>
              </a:ext>
            </a:extLst>
          </p:cNvPr>
          <p:cNvSpPr>
            <a:spLocks noGrp="1"/>
          </p:cNvSpPr>
          <p:nvPr>
            <p:ph type="title"/>
          </p:nvPr>
        </p:nvSpPr>
        <p:spPr>
          <a:xfrm>
            <a:off x="479426"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10209694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5" y="457200"/>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3397250" cy="847725"/>
          </a:xfrm>
        </p:spPr>
        <p:txBody>
          <a:bodyPr/>
          <a:lstStyle>
            <a:lvl1pPr>
              <a:defRPr sz="1800">
                <a:solidFill>
                  <a:schemeClr val="accent1"/>
                </a:solidFill>
              </a:defRPr>
            </a:lvl1pPr>
          </a:lstStyle>
          <a:p>
            <a:pPr lvl="0"/>
            <a:r>
              <a:rPr lang="en-IE" noProof="0"/>
              <a:t>Click to edit Master text styles</a:t>
            </a:r>
          </a:p>
        </p:txBody>
      </p:sp>
      <p:cxnSp>
        <p:nvCxnSpPr>
          <p:cNvPr id="9" name="Straight Connector 8">
            <a:extLst>
              <a:ext uri="{FF2B5EF4-FFF2-40B4-BE49-F238E27FC236}">
                <a16:creationId xmlns:a16="http://schemas.microsoft.com/office/drawing/2014/main" id="{7A1523B7-0D31-4926-B6EA-01E28AD2E033}"/>
              </a:ext>
              <a:ext uri="{C183D7F6-B498-43B3-948B-1728B52AA6E4}">
                <adec:decorative xmlns:adec="http://schemas.microsoft.com/office/drawing/2017/decorative" val="1"/>
              </a:ext>
            </a:extLst>
          </p:cNvPr>
          <p:cNvCxnSpPr/>
          <p:nvPr userDrawn="1"/>
        </p:nvCxnSpPr>
        <p:spPr>
          <a:xfrm>
            <a:off x="41433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4375149" y="457200"/>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4375150" y="4038600"/>
            <a:ext cx="3397250" cy="847725"/>
          </a:xfrm>
        </p:spPr>
        <p:txBody>
          <a:bodyPr/>
          <a:lstStyle>
            <a:lvl1pPr>
              <a:defRPr sz="1800">
                <a:solidFill>
                  <a:schemeClr val="accent1"/>
                </a:solidFill>
              </a:defRPr>
            </a:lvl1pPr>
          </a:lstStyle>
          <a:p>
            <a:pPr lvl="0"/>
            <a:r>
              <a:rPr lang="en-IE" noProof="0"/>
              <a:t>Click to edit Master text styles</a:t>
            </a:r>
          </a:p>
        </p:txBody>
      </p:sp>
      <p:cxnSp>
        <p:nvCxnSpPr>
          <p:cNvPr id="13" name="Straight Connector 12">
            <a:extLst>
              <a:ext uri="{FF2B5EF4-FFF2-40B4-BE49-F238E27FC236}">
                <a16:creationId xmlns:a16="http://schemas.microsoft.com/office/drawing/2014/main" id="{49492E3B-9BE5-4B61-83C0-A34107DE1905}"/>
              </a:ext>
              <a:ext uri="{C183D7F6-B498-43B3-948B-1728B52AA6E4}">
                <adec:decorative xmlns:adec="http://schemas.microsoft.com/office/drawing/2017/decorative" val="1"/>
              </a:ext>
            </a:extLst>
          </p:cNvPr>
          <p:cNvCxnSpPr/>
          <p:nvPr userDrawn="1"/>
        </p:nvCxnSpPr>
        <p:spPr>
          <a:xfrm>
            <a:off x="8039099"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4" name="Picture Placeholder 7">
            <a:extLst>
              <a:ext uri="{FF2B5EF4-FFF2-40B4-BE49-F238E27FC236}">
                <a16:creationId xmlns:a16="http://schemas.microsoft.com/office/drawing/2014/main" id="{1B7102AC-FA28-4F5A-9E72-AA9A27355941}"/>
              </a:ext>
            </a:extLst>
          </p:cNvPr>
          <p:cNvSpPr>
            <a:spLocks noGrp="1"/>
          </p:cNvSpPr>
          <p:nvPr>
            <p:ph type="pic" sz="quarter" idx="17" hasCustomPrompt="1"/>
          </p:nvPr>
        </p:nvSpPr>
        <p:spPr>
          <a:xfrm>
            <a:off x="8270874" y="457200"/>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15" name="Text Placeholder 6">
            <a:extLst>
              <a:ext uri="{FF2B5EF4-FFF2-40B4-BE49-F238E27FC236}">
                <a16:creationId xmlns:a16="http://schemas.microsoft.com/office/drawing/2014/main" id="{BC2453ED-5664-44F6-917B-4CFD0EA37842}"/>
              </a:ext>
            </a:extLst>
          </p:cNvPr>
          <p:cNvSpPr>
            <a:spLocks noGrp="1"/>
          </p:cNvSpPr>
          <p:nvPr>
            <p:ph type="body" sz="quarter" idx="18"/>
          </p:nvPr>
        </p:nvSpPr>
        <p:spPr>
          <a:xfrm>
            <a:off x="8270874" y="4038600"/>
            <a:ext cx="3397250" cy="847725"/>
          </a:xfrm>
        </p:spPr>
        <p:txBody>
          <a:bodyPr/>
          <a:lstStyle>
            <a:lvl1pPr>
              <a:defRPr sz="1800">
                <a:solidFill>
                  <a:schemeClr val="accent1"/>
                </a:solidFill>
              </a:defRPr>
            </a:lvl1pPr>
          </a:lstStyle>
          <a:p>
            <a:pPr lvl="0"/>
            <a:r>
              <a:rPr lang="en-IE" noProof="0"/>
              <a:t>Click to edit Master text styles</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2" name="Title 1">
            <a:extLst>
              <a:ext uri="{FF2B5EF4-FFF2-40B4-BE49-F238E27FC236}">
                <a16:creationId xmlns:a16="http://schemas.microsoft.com/office/drawing/2014/main" id="{E953E6F0-3BD6-70C5-28A5-E37F935E9DF9}"/>
              </a:ext>
            </a:extLst>
          </p:cNvPr>
          <p:cNvSpPr>
            <a:spLocks noGrp="1"/>
          </p:cNvSpPr>
          <p:nvPr>
            <p:ph type="title"/>
          </p:nvPr>
        </p:nvSpPr>
        <p:spPr>
          <a:xfrm>
            <a:off x="479426"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36756997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6"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6" y="4038600"/>
            <a:ext cx="2449514" cy="847725"/>
          </a:xfrm>
        </p:spPr>
        <p:txBody>
          <a:bodyPr/>
          <a:lstStyle>
            <a:lvl1pPr>
              <a:defRPr sz="1800">
                <a:solidFill>
                  <a:schemeClr val="accent1"/>
                </a:solidFill>
              </a:defRPr>
            </a:lvl1pPr>
          </a:lstStyle>
          <a:p>
            <a:pPr lvl="0"/>
            <a:r>
              <a:rPr lang="en-IE" noProof="0"/>
              <a:t>Click to edit Master text styles</a:t>
            </a:r>
          </a:p>
        </p:txBody>
      </p:sp>
      <p:cxnSp>
        <p:nvCxnSpPr>
          <p:cNvPr id="9" name="Straight Connector 8">
            <a:extLst>
              <a:ext uri="{FF2B5EF4-FFF2-40B4-BE49-F238E27FC236}">
                <a16:creationId xmlns:a16="http://schemas.microsoft.com/office/drawing/2014/main" id="{7A1523B7-0D31-4926-B6EA-01E28AD2E033}"/>
              </a:ext>
              <a:ext uri="{C183D7F6-B498-43B3-948B-1728B52AA6E4}">
                <adec:decorative xmlns:adec="http://schemas.microsoft.com/office/drawing/2017/decorative" val="1"/>
              </a:ext>
            </a:extLst>
          </p:cNvPr>
          <p:cNvCxnSpPr/>
          <p:nvPr userDrawn="1"/>
        </p:nvCxnSpPr>
        <p:spPr>
          <a:xfrm>
            <a:off x="3171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7" name="Picture Placeholder 7">
            <a:extLst>
              <a:ext uri="{FF2B5EF4-FFF2-40B4-BE49-F238E27FC236}">
                <a16:creationId xmlns:a16="http://schemas.microsoft.com/office/drawing/2014/main" id="{C1641D7B-0A2D-4BB1-A366-38E53A50EE73}"/>
              </a:ext>
            </a:extLst>
          </p:cNvPr>
          <p:cNvSpPr>
            <a:spLocks noGrp="1"/>
          </p:cNvSpPr>
          <p:nvPr>
            <p:ph type="pic" sz="quarter" idx="15" hasCustomPrompt="1"/>
          </p:nvPr>
        </p:nvSpPr>
        <p:spPr>
          <a:xfrm>
            <a:off x="3405188"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18" name="Text Placeholder 6">
            <a:extLst>
              <a:ext uri="{FF2B5EF4-FFF2-40B4-BE49-F238E27FC236}">
                <a16:creationId xmlns:a16="http://schemas.microsoft.com/office/drawing/2014/main" id="{590AA397-2101-4A70-B8D3-8541F8BA33AD}"/>
              </a:ext>
            </a:extLst>
          </p:cNvPr>
          <p:cNvSpPr>
            <a:spLocks noGrp="1"/>
          </p:cNvSpPr>
          <p:nvPr>
            <p:ph type="body" sz="quarter" idx="16"/>
          </p:nvPr>
        </p:nvSpPr>
        <p:spPr>
          <a:xfrm>
            <a:off x="3394076" y="4038600"/>
            <a:ext cx="2449514" cy="847725"/>
          </a:xfrm>
        </p:spPr>
        <p:txBody>
          <a:bodyPr/>
          <a:lstStyle>
            <a:lvl1pPr>
              <a:defRPr sz="1800">
                <a:solidFill>
                  <a:schemeClr val="accent1"/>
                </a:solidFill>
              </a:defRPr>
            </a:lvl1pPr>
          </a:lstStyle>
          <a:p>
            <a:pPr lvl="0"/>
            <a:r>
              <a:rPr lang="en-IE" noProof="0"/>
              <a:t>Click to edit Master text styles</a:t>
            </a:r>
          </a:p>
        </p:txBody>
      </p:sp>
      <p:cxnSp>
        <p:nvCxnSpPr>
          <p:cNvPr id="19" name="Straight Connector 18">
            <a:extLst>
              <a:ext uri="{FF2B5EF4-FFF2-40B4-BE49-F238E27FC236}">
                <a16:creationId xmlns:a16="http://schemas.microsoft.com/office/drawing/2014/main" id="{F19E1275-FCF1-459F-991C-BA329E568E30}"/>
              </a:ext>
              <a:ext uri="{C183D7F6-B498-43B3-948B-1728B52AA6E4}">
                <adec:decorative xmlns:adec="http://schemas.microsoft.com/office/drawing/2017/decorative" val="1"/>
              </a:ext>
            </a:extLst>
          </p:cNvPr>
          <p:cNvCxnSpPr/>
          <p:nvPr userDrawn="1"/>
        </p:nvCxnSpPr>
        <p:spPr>
          <a:xfrm>
            <a:off x="60864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0" name="Picture Placeholder 7">
            <a:extLst>
              <a:ext uri="{FF2B5EF4-FFF2-40B4-BE49-F238E27FC236}">
                <a16:creationId xmlns:a16="http://schemas.microsoft.com/office/drawing/2014/main" id="{BC4A69A1-FCE3-4A09-B2F6-3F05EFC8A1F2}"/>
              </a:ext>
            </a:extLst>
          </p:cNvPr>
          <p:cNvSpPr>
            <a:spLocks noGrp="1"/>
          </p:cNvSpPr>
          <p:nvPr>
            <p:ph type="pic" sz="quarter" idx="17" hasCustomPrompt="1"/>
          </p:nvPr>
        </p:nvSpPr>
        <p:spPr>
          <a:xfrm>
            <a:off x="6330950"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21" name="Text Placeholder 6">
            <a:extLst>
              <a:ext uri="{FF2B5EF4-FFF2-40B4-BE49-F238E27FC236}">
                <a16:creationId xmlns:a16="http://schemas.microsoft.com/office/drawing/2014/main" id="{87DCFF6F-5624-43CB-992D-A9A15C278D76}"/>
              </a:ext>
            </a:extLst>
          </p:cNvPr>
          <p:cNvSpPr>
            <a:spLocks noGrp="1"/>
          </p:cNvSpPr>
          <p:nvPr>
            <p:ph type="body" sz="quarter" idx="18"/>
          </p:nvPr>
        </p:nvSpPr>
        <p:spPr>
          <a:xfrm>
            <a:off x="6321426" y="4038600"/>
            <a:ext cx="2449514" cy="847725"/>
          </a:xfrm>
        </p:spPr>
        <p:txBody>
          <a:bodyPr/>
          <a:lstStyle>
            <a:lvl1pPr>
              <a:defRPr sz="1800">
                <a:solidFill>
                  <a:schemeClr val="accent1"/>
                </a:solidFill>
              </a:defRPr>
            </a:lvl1pPr>
          </a:lstStyle>
          <a:p>
            <a:pPr lvl="0"/>
            <a:r>
              <a:rPr lang="en-IE" noProof="0"/>
              <a:t>Click to edit Master text styles</a:t>
            </a:r>
          </a:p>
        </p:txBody>
      </p:sp>
      <p:cxnSp>
        <p:nvCxnSpPr>
          <p:cNvPr id="22" name="Straight Connector 21">
            <a:extLst>
              <a:ext uri="{FF2B5EF4-FFF2-40B4-BE49-F238E27FC236}">
                <a16:creationId xmlns:a16="http://schemas.microsoft.com/office/drawing/2014/main" id="{746E0189-91FD-4811-BEE9-78B3C93512C6}"/>
              </a:ext>
              <a:ext uri="{C183D7F6-B498-43B3-948B-1728B52AA6E4}">
                <adec:decorative xmlns:adec="http://schemas.microsoft.com/office/drawing/2017/decorative" val="1"/>
              </a:ext>
            </a:extLst>
          </p:cNvPr>
          <p:cNvCxnSpPr/>
          <p:nvPr userDrawn="1"/>
        </p:nvCxnSpPr>
        <p:spPr>
          <a:xfrm>
            <a:off x="9013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4" name="Picture Placeholder 7">
            <a:extLst>
              <a:ext uri="{FF2B5EF4-FFF2-40B4-BE49-F238E27FC236}">
                <a16:creationId xmlns:a16="http://schemas.microsoft.com/office/drawing/2014/main" id="{5E17F586-7CF3-4F8D-B0B1-2463938F4C0A}"/>
              </a:ext>
            </a:extLst>
          </p:cNvPr>
          <p:cNvSpPr>
            <a:spLocks noGrp="1"/>
          </p:cNvSpPr>
          <p:nvPr>
            <p:ph type="pic" sz="quarter" idx="19" hasCustomPrompt="1"/>
          </p:nvPr>
        </p:nvSpPr>
        <p:spPr>
          <a:xfrm>
            <a:off x="9256712"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25" name="Text Placeholder 6">
            <a:extLst>
              <a:ext uri="{FF2B5EF4-FFF2-40B4-BE49-F238E27FC236}">
                <a16:creationId xmlns:a16="http://schemas.microsoft.com/office/drawing/2014/main" id="{A7D14AF8-1472-498A-A689-1E2F6799CD3C}"/>
              </a:ext>
            </a:extLst>
          </p:cNvPr>
          <p:cNvSpPr>
            <a:spLocks noGrp="1"/>
          </p:cNvSpPr>
          <p:nvPr>
            <p:ph type="body" sz="quarter" idx="20"/>
          </p:nvPr>
        </p:nvSpPr>
        <p:spPr>
          <a:xfrm>
            <a:off x="9256712" y="4038600"/>
            <a:ext cx="2419350" cy="847725"/>
          </a:xfrm>
        </p:spPr>
        <p:txBody>
          <a:bodyPr/>
          <a:lstStyle>
            <a:lvl1pPr>
              <a:defRPr sz="1800">
                <a:solidFill>
                  <a:schemeClr val="accent1"/>
                </a:solidFill>
              </a:defRPr>
            </a:lvl1pPr>
          </a:lstStyle>
          <a:p>
            <a:pPr lvl="0"/>
            <a:r>
              <a:rPr lang="en-IE" noProof="0"/>
              <a:t>Click to edit Master text styles</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2" name="Title 1">
            <a:extLst>
              <a:ext uri="{FF2B5EF4-FFF2-40B4-BE49-F238E27FC236}">
                <a16:creationId xmlns:a16="http://schemas.microsoft.com/office/drawing/2014/main" id="{FA56DBAA-AAD8-4701-4979-E9500C789615}"/>
              </a:ext>
            </a:extLst>
          </p:cNvPr>
          <p:cNvSpPr>
            <a:spLocks noGrp="1"/>
          </p:cNvSpPr>
          <p:nvPr>
            <p:ph type="title"/>
          </p:nvPr>
        </p:nvSpPr>
        <p:spPr>
          <a:xfrm>
            <a:off x="479426"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2194302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Only" preserve="1">
  <p:cSld name="Icons">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accent1"/>
                </a:solidFill>
              </a:defRPr>
            </a:lvl1pPr>
          </a:lstStyle>
          <a:p>
            <a:r>
              <a:rPr lang="en-IE" noProof="0"/>
              <a:t>Click to edit Master title style</a:t>
            </a:r>
          </a:p>
        </p:txBody>
      </p:sp>
      <p:cxnSp>
        <p:nvCxnSpPr>
          <p:cNvPr id="7" name="Straight Connector 6">
            <a:extLst>
              <a:ext uri="{FF2B5EF4-FFF2-40B4-BE49-F238E27FC236}">
                <a16:creationId xmlns:a16="http://schemas.microsoft.com/office/drawing/2014/main" id="{D1FA51FB-DB38-4837-90B7-21CD244F8C70}"/>
              </a:ext>
              <a:ext uri="{C183D7F6-B498-43B3-948B-1728B52AA6E4}">
                <adec:decorative xmlns:adec="http://schemas.microsoft.com/office/drawing/2017/decorative" val="1"/>
              </a:ext>
            </a:extLst>
          </p:cNvPr>
          <p:cNvCxnSpPr/>
          <p:nvPr userDrawn="1"/>
        </p:nvCxnSpPr>
        <p:spPr>
          <a:xfrm>
            <a:off x="479425" y="110490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 uri="{C183D7F6-B498-43B3-948B-1728B52AA6E4}">
                <adec:decorative xmlns:adec="http://schemas.microsoft.com/office/drawing/2017/decorative" val="1"/>
              </a:ext>
            </a:extLst>
          </p:cNvPr>
          <p:cNvCxnSpPr/>
          <p:nvPr userDrawn="1"/>
        </p:nvCxnSpPr>
        <p:spPr>
          <a:xfrm>
            <a:off x="479425" y="29146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 uri="{C183D7F6-B498-43B3-948B-1728B52AA6E4}">
                <adec:decorative xmlns:adec="http://schemas.microsoft.com/office/drawing/2017/decorative" val="1"/>
              </a:ext>
            </a:extLst>
          </p:cNvPr>
          <p:cNvCxnSpPr/>
          <p:nvPr userDrawn="1"/>
        </p:nvCxnSpPr>
        <p:spPr>
          <a:xfrm>
            <a:off x="479425" y="4705350"/>
            <a:ext cx="11196638"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DDBE135E-2566-4748-853C-8A3B78F0FB00}" type="slidenum">
              <a:rPr lang="en-IE" noProof="0" smtClean="0"/>
              <a:pPr/>
              <a:t>‹#›</a:t>
            </a:fld>
            <a:endParaRPr lang="en-IE" noProof="0"/>
          </a:p>
        </p:txBody>
      </p:sp>
    </p:spTree>
    <p:extLst>
      <p:ext uri="{BB962C8B-B14F-4D97-AF65-F5344CB8AC3E}">
        <p14:creationId xmlns:p14="http://schemas.microsoft.com/office/powerpoint/2010/main" val="15182906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Only" preserve="1">
  <p:cSld name="Icons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5" y="411896"/>
            <a:ext cx="6711950" cy="483454"/>
          </a:xfrm>
        </p:spPr>
        <p:txBody>
          <a:bodyPr/>
          <a:lstStyle>
            <a:lvl1pPr>
              <a:lnSpc>
                <a:spcPts val="3400"/>
              </a:lnSpc>
              <a:defRPr sz="3000">
                <a:solidFill>
                  <a:schemeClr val="bg1"/>
                </a:solidFill>
              </a:defRPr>
            </a:lvl1pPr>
          </a:lstStyle>
          <a:p>
            <a:r>
              <a:rPr lang="en-IE" noProof="0"/>
              <a:t>Click to edit Master title style</a:t>
            </a:r>
          </a:p>
        </p:txBody>
      </p:sp>
      <p:cxnSp>
        <p:nvCxnSpPr>
          <p:cNvPr id="7" name="Straight Connector 6">
            <a:extLst>
              <a:ext uri="{FF2B5EF4-FFF2-40B4-BE49-F238E27FC236}">
                <a16:creationId xmlns:a16="http://schemas.microsoft.com/office/drawing/2014/main" id="{D1FA51FB-DB38-4837-90B7-21CD244F8C70}"/>
              </a:ext>
              <a:ext uri="{C183D7F6-B498-43B3-948B-1728B52AA6E4}">
                <adec:decorative xmlns:adec="http://schemas.microsoft.com/office/drawing/2017/decorative" val="1"/>
              </a:ext>
            </a:extLst>
          </p:cNvPr>
          <p:cNvCxnSpPr/>
          <p:nvPr userDrawn="1"/>
        </p:nvCxnSpPr>
        <p:spPr>
          <a:xfrm>
            <a:off x="479425" y="110490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2CD56DE-DD12-4042-A24B-689D9F60DEB8}"/>
              </a:ext>
              <a:ext uri="{C183D7F6-B498-43B3-948B-1728B52AA6E4}">
                <adec:decorative xmlns:adec="http://schemas.microsoft.com/office/drawing/2017/decorative" val="1"/>
              </a:ext>
            </a:extLst>
          </p:cNvPr>
          <p:cNvCxnSpPr/>
          <p:nvPr userDrawn="1"/>
        </p:nvCxnSpPr>
        <p:spPr>
          <a:xfrm>
            <a:off x="479425" y="29146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794B333-D9D2-41AF-B703-13749ED01B9C}"/>
              </a:ext>
              <a:ext uri="{C183D7F6-B498-43B3-948B-1728B52AA6E4}">
                <adec:decorative xmlns:adec="http://schemas.microsoft.com/office/drawing/2017/decorative" val="1"/>
              </a:ext>
            </a:extLst>
          </p:cNvPr>
          <p:cNvCxnSpPr/>
          <p:nvPr userDrawn="1"/>
        </p:nvCxnSpPr>
        <p:spPr>
          <a:xfrm>
            <a:off x="479425" y="4705350"/>
            <a:ext cx="111966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Tree>
    <p:extLst>
      <p:ext uri="{BB962C8B-B14F-4D97-AF65-F5344CB8AC3E}">
        <p14:creationId xmlns:p14="http://schemas.microsoft.com/office/powerpoint/2010/main" val="21728340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Graph">
    <p:bg>
      <p:bgRef idx="1001">
        <a:schemeClr val="bg1"/>
      </p:bgRef>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257DB79-C6EC-4871-8A1E-F2CD07968BE0}"/>
              </a:ext>
            </a:extLst>
          </p:cNvPr>
          <p:cNvSpPr>
            <a:spLocks noGrp="1"/>
          </p:cNvSpPr>
          <p:nvPr>
            <p:ph type="body" sz="quarter" idx="13"/>
          </p:nvPr>
        </p:nvSpPr>
        <p:spPr>
          <a:xfrm>
            <a:off x="6475413" y="411163"/>
            <a:ext cx="5200650" cy="454025"/>
          </a:xfrm>
        </p:spPr>
        <p:txBody>
          <a:bodyPr/>
          <a:lstStyle>
            <a:lvl1pPr>
              <a:lnSpc>
                <a:spcPts val="3400"/>
              </a:lnSpc>
              <a:defRPr sz="3000">
                <a:solidFill>
                  <a:schemeClr val="tx1"/>
                </a:solidFill>
              </a:defRPr>
            </a:lvl1pPr>
          </a:lstStyle>
          <a:p>
            <a:pPr lvl="0"/>
            <a:r>
              <a:rPr lang="en-IE" noProof="0"/>
              <a:t>Click to edit Master text styles</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7" name="Text Placeholder 8">
            <a:extLst>
              <a:ext uri="{FF2B5EF4-FFF2-40B4-BE49-F238E27FC236}">
                <a16:creationId xmlns:a16="http://schemas.microsoft.com/office/drawing/2014/main" id="{318D1CB4-3745-C1B6-D9F6-9D5E0C188B00}"/>
              </a:ext>
            </a:extLst>
          </p:cNvPr>
          <p:cNvSpPr>
            <a:spLocks noGrp="1"/>
          </p:cNvSpPr>
          <p:nvPr>
            <p:ph type="body" sz="quarter" idx="14"/>
          </p:nvPr>
        </p:nvSpPr>
        <p:spPr>
          <a:xfrm>
            <a:off x="480130" y="411163"/>
            <a:ext cx="5200650" cy="454025"/>
          </a:xfrm>
        </p:spPr>
        <p:txBody>
          <a:bodyPr/>
          <a:lstStyle>
            <a:lvl1pPr>
              <a:lnSpc>
                <a:spcPts val="3400"/>
              </a:lnSpc>
              <a:defRPr sz="3000">
                <a:solidFill>
                  <a:schemeClr val="tx1"/>
                </a:solidFill>
              </a:defRPr>
            </a:lvl1pPr>
          </a:lstStyle>
          <a:p>
            <a:pPr lvl="0"/>
            <a:r>
              <a:rPr lang="en-IE" noProof="0"/>
              <a:t>Click to edit Master text styles</a:t>
            </a:r>
          </a:p>
        </p:txBody>
      </p:sp>
      <p:sp>
        <p:nvSpPr>
          <p:cNvPr id="8" name="Title 7">
            <a:extLst>
              <a:ext uri="{FF2B5EF4-FFF2-40B4-BE49-F238E27FC236}">
                <a16:creationId xmlns:a16="http://schemas.microsoft.com/office/drawing/2014/main" id="{4E44077D-1DFF-E2D9-229D-4D770F712472}"/>
              </a:ext>
            </a:extLst>
          </p:cNvPr>
          <p:cNvSpPr>
            <a:spLocks noGrp="1"/>
          </p:cNvSpPr>
          <p:nvPr>
            <p:ph type="title"/>
          </p:nvPr>
        </p:nvSpPr>
        <p:spPr>
          <a:xfrm>
            <a:off x="479426"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3470219932"/>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lette">
    <p:spTree>
      <p:nvGrpSpPr>
        <p:cNvPr id="1" name=""/>
        <p:cNvGrpSpPr/>
        <p:nvPr/>
      </p:nvGrpSpPr>
      <p:grpSpPr>
        <a:xfrm>
          <a:off x="0" y="0"/>
          <a:ext cx="0" cy="0"/>
          <a:chOff x="0" y="0"/>
          <a:chExt cx="0" cy="0"/>
        </a:xfrm>
      </p:grpSpPr>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7" name="Title 6">
            <a:extLst>
              <a:ext uri="{FF2B5EF4-FFF2-40B4-BE49-F238E27FC236}">
                <a16:creationId xmlns:a16="http://schemas.microsoft.com/office/drawing/2014/main" id="{2BC2A18C-8650-2F60-CE29-2C347EE307C8}"/>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7474429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DDBE135E-2566-4748-853C-8A3B78F0FB00}" type="slidenum">
              <a:rPr lang="en-IE" noProof="0" smtClean="0"/>
              <a:t>‹#›</a:t>
            </a:fld>
            <a:endParaRPr lang="en-IE" noProof="0"/>
          </a:p>
        </p:txBody>
      </p:sp>
      <p:sp>
        <p:nvSpPr>
          <p:cNvPr id="2" name="Title 1">
            <a:extLst>
              <a:ext uri="{FF2B5EF4-FFF2-40B4-BE49-F238E27FC236}">
                <a16:creationId xmlns:a16="http://schemas.microsoft.com/office/drawing/2014/main" id="{BCBE1E26-CBB8-42AD-D2F2-CFD1AA3DBC0A}"/>
              </a:ext>
            </a:extLst>
          </p:cNvPr>
          <p:cNvSpPr>
            <a:spLocks noGrp="1"/>
          </p:cNvSpPr>
          <p:nvPr>
            <p:ph type="title"/>
          </p:nvPr>
        </p:nvSpPr>
        <p:spPr>
          <a:xfrm>
            <a:off x="479426" y="-1012975"/>
            <a:ext cx="5148378" cy="1012975"/>
          </a:xfrm>
        </p:spPr>
        <p:txBody>
          <a:bodyPr/>
          <a:lstStyle/>
          <a:p>
            <a:r>
              <a:rPr lang="en-GB"/>
              <a:t>Click to edit Master title style</a:t>
            </a:r>
            <a:endParaRPr lang="en-US"/>
          </a:p>
        </p:txBody>
      </p:sp>
    </p:spTree>
    <p:extLst>
      <p:ext uri="{BB962C8B-B14F-4D97-AF65-F5344CB8AC3E}">
        <p14:creationId xmlns:p14="http://schemas.microsoft.com/office/powerpoint/2010/main" val="5636352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07F6-B35B-2485-A5F9-0B883F9CA0D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2536098E-6BEA-60E2-1076-1DB068B770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922E2FC-BD2D-CD7F-94CB-24FDCD5E8AD0}"/>
              </a:ext>
            </a:extLst>
          </p:cNvPr>
          <p:cNvSpPr>
            <a:spLocks noGrp="1"/>
          </p:cNvSpPr>
          <p:nvPr>
            <p:ph type="dt" sz="half" idx="10"/>
          </p:nvPr>
        </p:nvSpPr>
        <p:spPr/>
        <p:txBody>
          <a:bodyPr/>
          <a:lstStyle/>
          <a:p>
            <a:fld id="{F0B00770-2F09-4C8D-ACE4-577AB9D7D5FB}" type="datetimeFigureOut">
              <a:rPr lang="en-IE" smtClean="0"/>
              <a:t>07/09/2026</a:t>
            </a:fld>
            <a:endParaRPr lang="en-IE"/>
          </a:p>
        </p:txBody>
      </p:sp>
      <p:sp>
        <p:nvSpPr>
          <p:cNvPr id="5" name="Footer Placeholder 4">
            <a:extLst>
              <a:ext uri="{FF2B5EF4-FFF2-40B4-BE49-F238E27FC236}">
                <a16:creationId xmlns:a16="http://schemas.microsoft.com/office/drawing/2014/main" id="{90441CFC-5EB8-1B48-9D0D-918BC1DC364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1CC5D09-7F99-40E9-B920-10F07B986262}"/>
              </a:ext>
            </a:extLst>
          </p:cNvPr>
          <p:cNvSpPr>
            <a:spLocks noGrp="1"/>
          </p:cNvSpPr>
          <p:nvPr>
            <p:ph type="sldNum" sz="quarter" idx="12"/>
          </p:nvPr>
        </p:nvSpPr>
        <p:spPr/>
        <p:txBody>
          <a:bodyPr/>
          <a:lstStyle/>
          <a:p>
            <a:fld id="{7590B987-2D9C-4ADC-AB32-BA457A42EBFC}" type="slidenum">
              <a:rPr lang="en-IE" smtClean="0"/>
              <a:t>‹#›</a:t>
            </a:fld>
            <a:endParaRPr lang="en-IE"/>
          </a:p>
        </p:txBody>
      </p:sp>
    </p:spTree>
    <p:extLst>
      <p:ext uri="{BB962C8B-B14F-4D97-AF65-F5344CB8AC3E}">
        <p14:creationId xmlns:p14="http://schemas.microsoft.com/office/powerpoint/2010/main" val="33353534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3_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1" y="2809877"/>
            <a:ext cx="7096125" cy="2114551"/>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8" name="TextBox 7">
            <a:extLst>
              <a:ext uri="{FF2B5EF4-FFF2-40B4-BE49-F238E27FC236}">
                <a16:creationId xmlns:a16="http://schemas.microsoft.com/office/drawing/2014/main" id="{3E39862F-224F-4A76-9B4E-727E9147E84F}"/>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9" name="Slide Number Placeholder 3">
            <a:extLst>
              <a:ext uri="{FF2B5EF4-FFF2-40B4-BE49-F238E27FC236}">
                <a16:creationId xmlns:a16="http://schemas.microsoft.com/office/drawing/2014/main" id="{01A688F5-35A9-294F-B0FE-08BEE1A17F7F}"/>
              </a:ext>
            </a:extLst>
          </p:cNvPr>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2725259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Fill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D9DD6903-31DD-5348-931E-827644FF87FE}"/>
              </a:ext>
            </a:extLst>
          </p:cNvPr>
          <p:cNvSpPr>
            <a:spLocks noGrp="1"/>
          </p:cNvSpPr>
          <p:nvPr>
            <p:ph type="pic" sz="quarter" idx="14"/>
          </p:nvPr>
        </p:nvSpPr>
        <p:spPr>
          <a:xfrm>
            <a:off x="4591484" y="-143691"/>
            <a:ext cx="7756132" cy="7145382"/>
          </a:xfrm>
          <a:prstGeom prst="rect">
            <a:avLst/>
          </a:prstGeom>
          <a:solidFill>
            <a:schemeClr val="bg1">
              <a:lumMod val="95000"/>
            </a:schemeClr>
          </a:solidFill>
        </p:spPr>
        <p:txBody>
          <a:bodyPr>
            <a:normAutofit/>
          </a:bodyPr>
          <a:lstStyle>
            <a:lvl1pPr>
              <a:defRPr sz="1051"/>
            </a:lvl1pPr>
          </a:lstStyle>
          <a:p>
            <a:endParaRPr lang="en-US"/>
          </a:p>
        </p:txBody>
      </p:sp>
      <p:sp>
        <p:nvSpPr>
          <p:cNvPr id="3" name="Text Placeholder 2">
            <a:extLst>
              <a:ext uri="{FF2B5EF4-FFF2-40B4-BE49-F238E27FC236}">
                <a16:creationId xmlns:a16="http://schemas.microsoft.com/office/drawing/2014/main" id="{F4D2CA81-6656-41C7-A62F-A341641BEF1A}"/>
              </a:ext>
            </a:extLst>
          </p:cNvPr>
          <p:cNvSpPr>
            <a:spLocks noGrp="1"/>
          </p:cNvSpPr>
          <p:nvPr>
            <p:ph idx="1"/>
          </p:nvPr>
        </p:nvSpPr>
        <p:spPr>
          <a:xfrm>
            <a:off x="838201" y="2147777"/>
            <a:ext cx="3010785" cy="402918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6BDAF941-A315-4C79-986E-516594541ED9}"/>
              </a:ext>
            </a:extLst>
          </p:cNvPr>
          <p:cNvSpPr>
            <a:spLocks noGrp="1"/>
          </p:cNvSpPr>
          <p:nvPr>
            <p:ph type="title"/>
          </p:nvPr>
        </p:nvSpPr>
        <p:spPr>
          <a:xfrm>
            <a:off x="838201" y="365126"/>
            <a:ext cx="3543299"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054416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8150" y="2705100"/>
            <a:ext cx="6210300" cy="1524000"/>
          </a:xfrm>
        </p:spPr>
        <p:txBody>
          <a:bodyPr anchor="t" anchorCtr="0"/>
          <a:lstStyle>
            <a:lvl1pPr algn="l">
              <a:lnSpc>
                <a:spcPts val="6000"/>
              </a:lnSpc>
              <a:defRPr sz="5500" b="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38150" y="5791200"/>
            <a:ext cx="6057900" cy="809625"/>
          </a:xfrm>
        </p:spPr>
        <p:txBody>
          <a:bodyPr/>
          <a:lstStyle>
            <a:lvl1pPr marL="0" indent="0" algn="l">
              <a:lnSpc>
                <a:spcPts val="2700"/>
              </a:lnSpc>
              <a:spcAft>
                <a:spcPts val="0"/>
              </a:spcAft>
              <a:buNone/>
              <a:defRPr sz="24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10" name="Graphic 9">
            <a:extLst>
              <a:ext uri="{FF2B5EF4-FFF2-40B4-BE49-F238E27FC236}">
                <a16:creationId xmlns:a16="http://schemas.microsoft.com/office/drawing/2014/main" id="{55D2AB77-256D-4472-90B7-1CFD9BE63DF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940801" y="461985"/>
            <a:ext cx="2592000" cy="695415"/>
          </a:xfrm>
          <a:prstGeom prst="rect">
            <a:avLst/>
          </a:prstGeom>
        </p:spPr>
      </p:pic>
      <p:sp>
        <p:nvSpPr>
          <p:cNvPr id="11" name="Subtitle 2">
            <a:extLst>
              <a:ext uri="{FF2B5EF4-FFF2-40B4-BE49-F238E27FC236}">
                <a16:creationId xmlns:a16="http://schemas.microsoft.com/office/drawing/2014/main" id="{0666AC30-431A-4012-A4A7-CBD8802247E9}"/>
              </a:ext>
            </a:extLst>
          </p:cNvPr>
          <p:cNvSpPr txBox="1">
            <a:spLocks/>
          </p:cNvSpPr>
          <p:nvPr/>
        </p:nvSpPr>
        <p:spPr>
          <a:xfrm>
            <a:off x="438150" y="461985"/>
            <a:ext cx="2428875" cy="1524000"/>
          </a:xfrm>
          <a:prstGeom prst="rect">
            <a:avLst/>
          </a:prstGeom>
        </p:spPr>
        <p:txBody>
          <a:bodyPr vert="horz" lIns="0" tIns="0" rIns="0" bIns="0" rtlCol="0">
            <a:noAutofit/>
          </a:bodyPr>
          <a:lstStyle>
            <a:lvl1pPr marL="0" indent="0" algn="l" defTabSz="914400" rtl="0" eaLnBrk="1" latinLnBrk="0" hangingPunct="1">
              <a:lnSpc>
                <a:spcPts val="2700"/>
              </a:lnSpc>
              <a:spcBef>
                <a:spcPts val="0"/>
              </a:spcBef>
              <a:spcAft>
                <a:spcPts val="0"/>
              </a:spcAft>
              <a:buFont typeface="Arial" pitchFamily="34" charset="0"/>
              <a:buNone/>
              <a:defRPr sz="2400" kern="1200" spc="-20" baseline="0">
                <a:solidFill>
                  <a:schemeClr val="bg1"/>
                </a:solidFill>
                <a:latin typeface="+mn-lt"/>
                <a:ea typeface="+mn-ea"/>
                <a:cs typeface="+mn-cs"/>
              </a:defRPr>
            </a:lvl1pPr>
            <a:lvl2pPr marL="457200" indent="0" algn="ctr" defTabSz="914400" rtl="0" eaLnBrk="1" latinLnBrk="0" hangingPunct="1">
              <a:lnSpc>
                <a:spcPts val="3000"/>
              </a:lnSpc>
              <a:spcBef>
                <a:spcPts val="0"/>
              </a:spcBef>
              <a:spcAft>
                <a:spcPts val="200"/>
              </a:spcAft>
              <a:buClr>
                <a:schemeClr val="tx2"/>
              </a:buClr>
              <a:buFont typeface="Arial" panose="020B0604020202020204" pitchFamily="34" charset="0"/>
              <a:buNone/>
              <a:defRPr sz="2500" kern="1200" spc="-20" baseline="0">
                <a:solidFill>
                  <a:schemeClr val="tx1">
                    <a:tint val="75000"/>
                  </a:schemeClr>
                </a:solidFill>
                <a:latin typeface="+mn-lt"/>
                <a:ea typeface="+mn-ea"/>
                <a:cs typeface="+mn-cs"/>
              </a:defRPr>
            </a:lvl2pPr>
            <a:lvl3pPr marL="914400" indent="0" algn="ctr" defTabSz="914400" rtl="0" eaLnBrk="1" latinLnBrk="0" hangingPunct="1">
              <a:lnSpc>
                <a:spcPts val="3000"/>
              </a:lnSpc>
              <a:spcBef>
                <a:spcPts val="0"/>
              </a:spcBef>
              <a:spcAft>
                <a:spcPts val="200"/>
              </a:spcAft>
              <a:buClr>
                <a:schemeClr val="tx2"/>
              </a:buClr>
              <a:buFont typeface="Source Sans Pro" panose="020B0503030403020204" pitchFamily="34" charset="0"/>
              <a:buNone/>
              <a:defRPr sz="2500" kern="1200" spc="-20" baseline="0">
                <a:solidFill>
                  <a:schemeClr val="tx1">
                    <a:tint val="75000"/>
                  </a:schemeClr>
                </a:solidFill>
                <a:latin typeface="+mn-lt"/>
                <a:ea typeface="+mn-ea"/>
                <a:cs typeface="+mn-cs"/>
              </a:defRPr>
            </a:lvl3pPr>
            <a:lvl4pPr marL="1371600" indent="0" algn="ctr" defTabSz="914400" rtl="0" eaLnBrk="1" latinLnBrk="0" hangingPunct="1">
              <a:lnSpc>
                <a:spcPts val="3000"/>
              </a:lnSpc>
              <a:spcBef>
                <a:spcPts val="0"/>
              </a:spcBef>
              <a:spcAft>
                <a:spcPts val="200"/>
              </a:spcAft>
              <a:buClr>
                <a:schemeClr val="tx2"/>
              </a:buClr>
              <a:buFont typeface="Source Sans Pro" panose="020B0503030403020204" pitchFamily="34" charset="0"/>
              <a:buNone/>
              <a:defRPr sz="2500" kern="1200" spc="-20" baseline="0">
                <a:solidFill>
                  <a:schemeClr val="tx1">
                    <a:tint val="75000"/>
                  </a:schemeClr>
                </a:solidFill>
                <a:latin typeface="+mn-lt"/>
                <a:ea typeface="+mn-ea"/>
                <a:cs typeface="+mn-cs"/>
              </a:defRPr>
            </a:lvl4pPr>
            <a:lvl5pPr marL="1828800" indent="0" algn="ctr" defTabSz="914400" rtl="0" eaLnBrk="1" latinLnBrk="0" hangingPunct="1">
              <a:lnSpc>
                <a:spcPts val="3000"/>
              </a:lnSpc>
              <a:spcBef>
                <a:spcPts val="0"/>
              </a:spcBef>
              <a:spcAft>
                <a:spcPts val="200"/>
              </a:spcAft>
              <a:buClr>
                <a:schemeClr val="tx2"/>
              </a:buClr>
              <a:buFont typeface="Source Sans Pro" panose="020B0503030403020204" pitchFamily="34" charset="0"/>
              <a:buNone/>
              <a:defRPr sz="2500" kern="1200" spc="-20" baseline="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ts val="2400"/>
              </a:lnSpc>
            </a:pPr>
            <a:r>
              <a:rPr lang="en-US"/>
              <a:t>Trinity</a:t>
            </a:r>
          </a:p>
          <a:p>
            <a:pPr>
              <a:lnSpc>
                <a:spcPts val="2400"/>
              </a:lnSpc>
            </a:pPr>
            <a:r>
              <a:rPr lang="en-US"/>
              <a:t>Research</a:t>
            </a:r>
          </a:p>
          <a:p>
            <a:pPr>
              <a:lnSpc>
                <a:spcPts val="2400"/>
              </a:lnSpc>
            </a:pPr>
            <a:r>
              <a:rPr lang="en-US"/>
              <a:t>Development</a:t>
            </a:r>
          </a:p>
          <a:p>
            <a:pPr>
              <a:lnSpc>
                <a:spcPts val="2400"/>
              </a:lnSpc>
            </a:pPr>
            <a:r>
              <a:rPr lang="en-US"/>
              <a:t>Office</a:t>
            </a:r>
            <a:endParaRPr lang="en-GB"/>
          </a:p>
        </p:txBody>
      </p:sp>
    </p:spTree>
    <p:extLst>
      <p:ext uri="{BB962C8B-B14F-4D97-AF65-F5344CB8AC3E}">
        <p14:creationId xmlns:p14="http://schemas.microsoft.com/office/powerpoint/2010/main" val="7358075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Bullet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marL="180975" indent="-180975">
              <a:buClr>
                <a:schemeClr val="tx2"/>
              </a:buClr>
              <a:buFont typeface="Arial" panose="020B0604020202020204" pitchFamily="34" charset="0"/>
              <a:buChar char="•"/>
              <a:defRPr/>
            </a:lvl1pPr>
            <a:lvl2pPr marL="447675" indent="-266700">
              <a:buFont typeface="Source Sans Pro" panose="020B0503030403020204" pitchFamily="34" charset="0"/>
              <a:buChar char="‒"/>
              <a:defRPr/>
            </a:lvl2pPr>
            <a:lvl3pPr marL="714375" indent="-236538">
              <a:buFont typeface="Arial" panose="020B0604020202020204" pitchFamily="34" charset="0"/>
              <a:buChar char="•"/>
              <a:defRPr/>
            </a:lvl3pPr>
            <a:lvl4pPr marL="981075" indent="-228600">
              <a:buFont typeface="Source Sans Pro" panose="020B0503030403020204" pitchFamily="34" charset="0"/>
              <a:buChar char="‒"/>
              <a:defRPr/>
            </a:lvl4pPr>
            <a:lvl5pPr marL="1238250" indent="-228600">
              <a:buFont typeface="Source Sans Pro" panose="020B0503030403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8278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Conten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766763" y="1685300"/>
            <a:ext cx="5129212" cy="4525963"/>
          </a:xfrm>
        </p:spPr>
        <p:txBody>
          <a:bodyPr/>
          <a:lstStyle>
            <a:lvl1pPr>
              <a:lnSpc>
                <a:spcPts val="2700"/>
              </a:lnSpc>
              <a:spcAft>
                <a:spcPts val="150"/>
              </a:spcAft>
              <a:defRPr/>
            </a:lvl1pPr>
            <a:lvl2pPr>
              <a:lnSpc>
                <a:spcPts val="2700"/>
              </a:lnSpc>
              <a:spcAft>
                <a:spcPts val="150"/>
              </a:spcAft>
              <a:defRPr/>
            </a:lvl2pPr>
            <a:lvl3pPr>
              <a:lnSpc>
                <a:spcPts val="2700"/>
              </a:lnSpc>
              <a:spcAft>
                <a:spcPts val="150"/>
              </a:spcAft>
              <a:defRPr/>
            </a:lvl3pPr>
            <a:lvl4pPr>
              <a:lnSpc>
                <a:spcPts val="2700"/>
              </a:lnSpc>
              <a:spcAft>
                <a:spcPts val="150"/>
              </a:spcAft>
              <a:defRPr/>
            </a:lvl4pPr>
            <a:lvl5pPr>
              <a:lnSpc>
                <a:spcPts val="2700"/>
              </a:lnSpc>
              <a:spcAft>
                <a:spcPts val="1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Picture Placeholder 6">
            <a:extLst>
              <a:ext uri="{FF2B5EF4-FFF2-40B4-BE49-F238E27FC236}">
                <a16:creationId xmlns:a16="http://schemas.microsoft.com/office/drawing/2014/main" id="{150A8DA8-E7FB-47FE-AD34-BCF4C0F5A53B}"/>
              </a:ext>
            </a:extLst>
          </p:cNvPr>
          <p:cNvSpPr>
            <a:spLocks noGrp="1"/>
          </p:cNvSpPr>
          <p:nvPr>
            <p:ph type="pic" sz="quarter" idx="10" hasCustomPrompt="1"/>
          </p:nvPr>
        </p:nvSpPr>
        <p:spPr>
          <a:xfrm>
            <a:off x="6200775" y="1200150"/>
            <a:ext cx="5341938" cy="5210175"/>
          </a:xfrm>
          <a:solidFill>
            <a:schemeClr val="bg2"/>
          </a:solidFill>
          <a:ln>
            <a:noFill/>
          </a:ln>
        </p:spPr>
        <p:txBody>
          <a:bodyPr tIns="2052000"/>
          <a:lstStyle>
            <a:lvl1pPr algn="ctr">
              <a:defRPr sz="1400">
                <a:solidFill>
                  <a:schemeClr val="tx2"/>
                </a:solidFill>
              </a:defRPr>
            </a:lvl1pPr>
          </a:lstStyle>
          <a:p>
            <a:r>
              <a:rPr lang="en-GB"/>
              <a:t>INSERT IMAGE HERE</a:t>
            </a:r>
          </a:p>
        </p:txBody>
      </p:sp>
    </p:spTree>
    <p:extLst>
      <p:ext uri="{BB962C8B-B14F-4D97-AF65-F5344CB8AC3E}">
        <p14:creationId xmlns:p14="http://schemas.microsoft.com/office/powerpoint/2010/main" val="14790549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Icon O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8809801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61958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8170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420604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ERC Time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pic>
        <p:nvPicPr>
          <p:cNvPr id="3" name="Picture 2" descr="Shape&#10;&#10;Description automatically generated with medium confidence">
            <a:extLst>
              <a:ext uri="{FF2B5EF4-FFF2-40B4-BE49-F238E27FC236}">
                <a16:creationId xmlns:a16="http://schemas.microsoft.com/office/drawing/2014/main" id="{3BCC2F85-D765-4C62-8C60-16AB56351C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3972" y="1464204"/>
            <a:ext cx="10924054" cy="4175768"/>
          </a:xfrm>
          <a:prstGeom prst="rect">
            <a:avLst/>
          </a:prstGeom>
        </p:spPr>
      </p:pic>
      <p:pic>
        <p:nvPicPr>
          <p:cNvPr id="4" name="Picture 3" descr="Logo&#10;&#10;Description automatically generated">
            <a:extLst>
              <a:ext uri="{FF2B5EF4-FFF2-40B4-BE49-F238E27FC236}">
                <a16:creationId xmlns:a16="http://schemas.microsoft.com/office/drawing/2014/main" id="{368FEED3-E12C-49EF-9D63-244851152C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9754"/>
          <a:stretch/>
        </p:blipFill>
        <p:spPr>
          <a:xfrm>
            <a:off x="9187831" y="1861378"/>
            <a:ext cx="2370195" cy="3374143"/>
          </a:xfrm>
          <a:prstGeom prst="rect">
            <a:avLst/>
          </a:prstGeom>
        </p:spPr>
      </p:pic>
      <p:pic>
        <p:nvPicPr>
          <p:cNvPr id="5" name="Picture 4">
            <a:extLst>
              <a:ext uri="{FF2B5EF4-FFF2-40B4-BE49-F238E27FC236}">
                <a16:creationId xmlns:a16="http://schemas.microsoft.com/office/drawing/2014/main" id="{D5E4363A-E0CE-4750-A730-99F807B597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599" y="2913123"/>
            <a:ext cx="9753620" cy="1188722"/>
          </a:xfrm>
          <a:prstGeom prst="rect">
            <a:avLst/>
          </a:prstGeom>
        </p:spPr>
      </p:pic>
    </p:spTree>
    <p:extLst>
      <p:ext uri="{BB962C8B-B14F-4D97-AF65-F5344CB8AC3E}">
        <p14:creationId xmlns:p14="http://schemas.microsoft.com/office/powerpoint/2010/main" val="8973499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91243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Fill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D9DD6903-31DD-5348-931E-827644FF87FE}"/>
              </a:ext>
            </a:extLst>
          </p:cNvPr>
          <p:cNvSpPr>
            <a:spLocks noGrp="1"/>
          </p:cNvSpPr>
          <p:nvPr>
            <p:ph type="pic" sz="quarter" idx="14"/>
          </p:nvPr>
        </p:nvSpPr>
        <p:spPr>
          <a:xfrm>
            <a:off x="4591484" y="-143691"/>
            <a:ext cx="7756132" cy="7145382"/>
          </a:xfrm>
          <a:prstGeom prst="rect">
            <a:avLst/>
          </a:prstGeom>
          <a:solidFill>
            <a:schemeClr val="bg1">
              <a:lumMod val="95000"/>
            </a:schemeClr>
          </a:solidFill>
        </p:spPr>
        <p:txBody>
          <a:bodyPr>
            <a:normAutofit/>
          </a:bodyPr>
          <a:lstStyle>
            <a:lvl1pPr>
              <a:defRPr sz="1051"/>
            </a:lvl1pPr>
          </a:lstStyle>
          <a:p>
            <a:r>
              <a:rPr lang="en-US"/>
              <a:t>Click icon to add picture</a:t>
            </a:r>
          </a:p>
        </p:txBody>
      </p:sp>
      <p:sp>
        <p:nvSpPr>
          <p:cNvPr id="3" name="Text Placeholder 2">
            <a:extLst>
              <a:ext uri="{FF2B5EF4-FFF2-40B4-BE49-F238E27FC236}">
                <a16:creationId xmlns:a16="http://schemas.microsoft.com/office/drawing/2014/main" id="{F4D2CA81-6656-41C7-A62F-A341641BEF1A}"/>
              </a:ext>
            </a:extLst>
          </p:cNvPr>
          <p:cNvSpPr>
            <a:spLocks noGrp="1"/>
          </p:cNvSpPr>
          <p:nvPr>
            <p:ph idx="1"/>
          </p:nvPr>
        </p:nvSpPr>
        <p:spPr>
          <a:xfrm>
            <a:off x="838201" y="2147777"/>
            <a:ext cx="3010785" cy="40291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6BDAF941-A315-4C79-986E-516594541ED9}"/>
              </a:ext>
            </a:extLst>
          </p:cNvPr>
          <p:cNvSpPr>
            <a:spLocks noGrp="1"/>
          </p:cNvSpPr>
          <p:nvPr>
            <p:ph type="title"/>
          </p:nvPr>
        </p:nvSpPr>
        <p:spPr>
          <a:xfrm>
            <a:off x="838201" y="365126"/>
            <a:ext cx="3308497"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5274983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Fill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D9DD6903-31DD-5348-931E-827644FF87FE}"/>
              </a:ext>
            </a:extLst>
          </p:cNvPr>
          <p:cNvSpPr>
            <a:spLocks noGrp="1"/>
          </p:cNvSpPr>
          <p:nvPr>
            <p:ph type="pic" sz="quarter" idx="14"/>
          </p:nvPr>
        </p:nvSpPr>
        <p:spPr>
          <a:xfrm>
            <a:off x="-155614" y="-143691"/>
            <a:ext cx="12503230" cy="7145382"/>
          </a:xfrm>
          <a:prstGeom prst="rect">
            <a:avLst/>
          </a:prstGeom>
          <a:solidFill>
            <a:schemeClr val="bg1">
              <a:lumMod val="95000"/>
            </a:schemeClr>
          </a:solidFill>
        </p:spPr>
        <p:txBody>
          <a:bodyPr>
            <a:normAutofit/>
          </a:bodyPr>
          <a:lstStyle>
            <a:lvl1pPr>
              <a:defRPr sz="1051"/>
            </a:lvl1pPr>
          </a:lstStyle>
          <a:p>
            <a:endParaRPr lang="en-US"/>
          </a:p>
        </p:txBody>
      </p:sp>
      <p:sp>
        <p:nvSpPr>
          <p:cNvPr id="3" name="TextBox 2">
            <a:extLst>
              <a:ext uri="{FF2B5EF4-FFF2-40B4-BE49-F238E27FC236}">
                <a16:creationId xmlns:a16="http://schemas.microsoft.com/office/drawing/2014/main" id="{555DD520-7982-9A40-93D6-752ED8770CE8}"/>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0900050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Fill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D9DD6903-31DD-5348-931E-827644FF87FE}"/>
              </a:ext>
            </a:extLst>
          </p:cNvPr>
          <p:cNvSpPr>
            <a:spLocks noGrp="1"/>
          </p:cNvSpPr>
          <p:nvPr>
            <p:ph type="pic" sz="quarter" idx="14"/>
          </p:nvPr>
        </p:nvSpPr>
        <p:spPr>
          <a:xfrm>
            <a:off x="4591484" y="-143691"/>
            <a:ext cx="7756132" cy="7145382"/>
          </a:xfrm>
          <a:prstGeom prst="rect">
            <a:avLst/>
          </a:prstGeom>
          <a:solidFill>
            <a:schemeClr val="bg1">
              <a:lumMod val="95000"/>
            </a:schemeClr>
          </a:solidFill>
        </p:spPr>
        <p:txBody>
          <a:bodyPr>
            <a:normAutofit/>
          </a:bodyPr>
          <a:lstStyle>
            <a:lvl1pPr>
              <a:defRPr sz="1051"/>
            </a:lvl1pPr>
          </a:lstStyle>
          <a:p>
            <a:endParaRPr lang="en-US"/>
          </a:p>
        </p:txBody>
      </p:sp>
      <p:sp>
        <p:nvSpPr>
          <p:cNvPr id="3" name="Text Placeholder 2">
            <a:extLst>
              <a:ext uri="{FF2B5EF4-FFF2-40B4-BE49-F238E27FC236}">
                <a16:creationId xmlns:a16="http://schemas.microsoft.com/office/drawing/2014/main" id="{F4D2CA81-6656-41C7-A62F-A341641BEF1A}"/>
              </a:ext>
            </a:extLst>
          </p:cNvPr>
          <p:cNvSpPr>
            <a:spLocks noGrp="1"/>
          </p:cNvSpPr>
          <p:nvPr>
            <p:ph idx="1"/>
          </p:nvPr>
        </p:nvSpPr>
        <p:spPr>
          <a:xfrm>
            <a:off x="838201" y="2147777"/>
            <a:ext cx="3010785" cy="402918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6BDAF941-A315-4C79-986E-516594541ED9}"/>
              </a:ext>
            </a:extLst>
          </p:cNvPr>
          <p:cNvSpPr>
            <a:spLocks noGrp="1"/>
          </p:cNvSpPr>
          <p:nvPr>
            <p:ph type="title"/>
          </p:nvPr>
        </p:nvSpPr>
        <p:spPr>
          <a:xfrm>
            <a:off x="838201" y="365126"/>
            <a:ext cx="3543299"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0359211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Fill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D9DD6903-31DD-5348-931E-827644FF87FE}"/>
              </a:ext>
            </a:extLst>
          </p:cNvPr>
          <p:cNvSpPr>
            <a:spLocks noGrp="1"/>
          </p:cNvSpPr>
          <p:nvPr>
            <p:ph type="pic" sz="quarter" idx="14"/>
          </p:nvPr>
        </p:nvSpPr>
        <p:spPr>
          <a:xfrm>
            <a:off x="5226504" y="2216916"/>
            <a:ext cx="6965496" cy="3800368"/>
          </a:xfrm>
          <a:prstGeom prst="rect">
            <a:avLst/>
          </a:prstGeom>
          <a:solidFill>
            <a:schemeClr val="bg1">
              <a:lumMod val="95000"/>
            </a:schemeClr>
          </a:solidFill>
        </p:spPr>
        <p:txBody>
          <a:bodyPr>
            <a:normAutofit/>
          </a:bodyPr>
          <a:lstStyle>
            <a:lvl1pPr>
              <a:defRPr sz="1051"/>
            </a:lvl1pPr>
          </a:lstStyle>
          <a:p>
            <a:endParaRPr lang="en-US"/>
          </a:p>
        </p:txBody>
      </p:sp>
      <p:sp>
        <p:nvSpPr>
          <p:cNvPr id="3" name="Text Placeholder 2">
            <a:extLst>
              <a:ext uri="{FF2B5EF4-FFF2-40B4-BE49-F238E27FC236}">
                <a16:creationId xmlns:a16="http://schemas.microsoft.com/office/drawing/2014/main" id="{077FE385-3EFC-4A87-9C95-553663758A8C}"/>
              </a:ext>
            </a:extLst>
          </p:cNvPr>
          <p:cNvSpPr>
            <a:spLocks noGrp="1"/>
          </p:cNvSpPr>
          <p:nvPr>
            <p:ph idx="1"/>
          </p:nvPr>
        </p:nvSpPr>
        <p:spPr>
          <a:xfrm>
            <a:off x="838201" y="2147777"/>
            <a:ext cx="3571981" cy="402918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1">
            <a:extLst>
              <a:ext uri="{FF2B5EF4-FFF2-40B4-BE49-F238E27FC236}">
                <a16:creationId xmlns:a16="http://schemas.microsoft.com/office/drawing/2014/main" id="{8A721A17-E8D5-4732-B304-E9D66F1AC3C4}"/>
              </a:ext>
            </a:extLst>
          </p:cNvPr>
          <p:cNvSpPr>
            <a:spLocks noGrp="1"/>
          </p:cNvSpPr>
          <p:nvPr>
            <p:ph type="title"/>
          </p:nvPr>
        </p:nvSpPr>
        <p:spPr>
          <a:xfrm>
            <a:off x="838201" y="365126"/>
            <a:ext cx="9688032"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8120974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Fill Imag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19E471EB-E3E5-B344-95CA-872A21933A59}"/>
              </a:ext>
            </a:extLst>
          </p:cNvPr>
          <p:cNvSpPr>
            <a:spLocks noGrp="1"/>
          </p:cNvSpPr>
          <p:nvPr>
            <p:ph type="pic" sz="quarter" idx="14"/>
          </p:nvPr>
        </p:nvSpPr>
        <p:spPr>
          <a:xfrm>
            <a:off x="-155614" y="-143691"/>
            <a:ext cx="12503230" cy="7145382"/>
          </a:xfrm>
          <a:prstGeom prst="rect">
            <a:avLst/>
          </a:prstGeom>
          <a:solidFill>
            <a:schemeClr val="bg1">
              <a:lumMod val="95000"/>
            </a:schemeClr>
          </a:solidFill>
        </p:spPr>
        <p:txBody>
          <a:bodyPr>
            <a:normAutofit/>
          </a:bodyPr>
          <a:lstStyle>
            <a:lvl1pPr>
              <a:defRPr sz="1051"/>
            </a:lvl1pPr>
          </a:lstStyle>
          <a:p>
            <a:endParaRPr lang="en-US"/>
          </a:p>
        </p:txBody>
      </p:sp>
      <p:sp>
        <p:nvSpPr>
          <p:cNvPr id="5" name="Picture Placeholder 8">
            <a:extLst>
              <a:ext uri="{FF2B5EF4-FFF2-40B4-BE49-F238E27FC236}">
                <a16:creationId xmlns:a16="http://schemas.microsoft.com/office/drawing/2014/main" id="{480E9A5E-FB75-8841-9ADB-438F538ED4C1}"/>
              </a:ext>
            </a:extLst>
          </p:cNvPr>
          <p:cNvSpPr>
            <a:spLocks noGrp="1"/>
          </p:cNvSpPr>
          <p:nvPr>
            <p:ph type="pic" sz="quarter" idx="15"/>
          </p:nvPr>
        </p:nvSpPr>
        <p:spPr>
          <a:xfrm>
            <a:off x="7686480" y="1672687"/>
            <a:ext cx="3513541" cy="3512619"/>
          </a:xfrm>
          <a:prstGeom prst="ellipse">
            <a:avLst/>
          </a:prstGeom>
          <a:solidFill>
            <a:schemeClr val="bg1">
              <a:lumMod val="95000"/>
            </a:schemeClr>
          </a:solidFill>
        </p:spPr>
        <p:txBody>
          <a:bodyPr>
            <a:normAutofit/>
          </a:bodyPr>
          <a:lstStyle>
            <a:lvl1pPr>
              <a:defRPr sz="1051"/>
            </a:lvl1pPr>
          </a:lstStyle>
          <a:p>
            <a:endParaRPr lang="en-US"/>
          </a:p>
        </p:txBody>
      </p:sp>
      <p:sp>
        <p:nvSpPr>
          <p:cNvPr id="3" name="TextBox 2">
            <a:extLst>
              <a:ext uri="{FF2B5EF4-FFF2-40B4-BE49-F238E27FC236}">
                <a16:creationId xmlns:a16="http://schemas.microsoft.com/office/drawing/2014/main" id="{5B43281C-BDDD-65B4-530F-9C45E6D56E4B}"/>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0445307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Fill Image">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273945A8-7991-E348-91D2-77B38381752D}"/>
              </a:ext>
            </a:extLst>
          </p:cNvPr>
          <p:cNvSpPr>
            <a:spLocks noGrp="1"/>
          </p:cNvSpPr>
          <p:nvPr>
            <p:ph type="pic" sz="quarter" idx="15"/>
          </p:nvPr>
        </p:nvSpPr>
        <p:spPr>
          <a:xfrm>
            <a:off x="1848132" y="2095264"/>
            <a:ext cx="3844784" cy="2412036"/>
          </a:xfrm>
          <a:prstGeom prst="rect">
            <a:avLst/>
          </a:prstGeom>
          <a:solidFill>
            <a:schemeClr val="bg1">
              <a:lumMod val="95000"/>
            </a:schemeClr>
          </a:solidFill>
        </p:spPr>
        <p:txBody>
          <a:bodyPr>
            <a:normAutofit/>
          </a:bodyPr>
          <a:lstStyle>
            <a:lvl1pPr>
              <a:defRPr sz="1051"/>
            </a:lvl1pPr>
          </a:lstStyle>
          <a:p>
            <a:endParaRPr lang="en-US"/>
          </a:p>
        </p:txBody>
      </p:sp>
      <p:sp>
        <p:nvSpPr>
          <p:cNvPr id="4" name="Picture Placeholder 8">
            <a:extLst>
              <a:ext uri="{FF2B5EF4-FFF2-40B4-BE49-F238E27FC236}">
                <a16:creationId xmlns:a16="http://schemas.microsoft.com/office/drawing/2014/main" id="{19E471EB-E3E5-B344-95CA-872A21933A59}"/>
              </a:ext>
            </a:extLst>
          </p:cNvPr>
          <p:cNvSpPr>
            <a:spLocks noGrp="1"/>
          </p:cNvSpPr>
          <p:nvPr>
            <p:ph type="pic" sz="quarter" idx="14"/>
          </p:nvPr>
        </p:nvSpPr>
        <p:spPr>
          <a:xfrm>
            <a:off x="-2786890" y="1493565"/>
            <a:ext cx="5579311" cy="3500196"/>
          </a:xfrm>
          <a:prstGeom prst="rect">
            <a:avLst/>
          </a:prstGeom>
          <a:solidFill>
            <a:schemeClr val="bg1">
              <a:lumMod val="95000"/>
            </a:schemeClr>
          </a:solidFill>
        </p:spPr>
        <p:txBody>
          <a:bodyPr>
            <a:normAutofit/>
          </a:bodyPr>
          <a:lstStyle>
            <a:lvl1pPr>
              <a:defRPr sz="1051"/>
            </a:lvl1pPr>
          </a:lstStyle>
          <a:p>
            <a:endParaRPr lang="en-US"/>
          </a:p>
        </p:txBody>
      </p:sp>
      <p:sp>
        <p:nvSpPr>
          <p:cNvPr id="5" name="Title Placeholder 1">
            <a:extLst>
              <a:ext uri="{FF2B5EF4-FFF2-40B4-BE49-F238E27FC236}">
                <a16:creationId xmlns:a16="http://schemas.microsoft.com/office/drawing/2014/main" id="{849B954F-4751-40B0-A5AA-CCEE044E9A57}"/>
              </a:ext>
            </a:extLst>
          </p:cNvPr>
          <p:cNvSpPr>
            <a:spLocks noGrp="1"/>
          </p:cNvSpPr>
          <p:nvPr>
            <p:ph type="title"/>
          </p:nvPr>
        </p:nvSpPr>
        <p:spPr>
          <a:xfrm>
            <a:off x="838201" y="365126"/>
            <a:ext cx="9688032" cy="1325563"/>
          </a:xfrm>
          <a:prstGeom prst="rect">
            <a:avLst/>
          </a:prstGeom>
        </p:spPr>
        <p:txBody>
          <a:bodyPr vert="horz" lIns="91440" tIns="45720" rIns="91440" bIns="45720" rtlCol="0" anchor="ctr">
            <a:normAutofit/>
          </a:bodyPr>
          <a:lstStyle>
            <a:lvl1pPr algn="r">
              <a:defRPr/>
            </a:lvl1pPr>
          </a:lstStyle>
          <a:p>
            <a:r>
              <a:rPr lang="en-US"/>
              <a:t>Click to edit Master title style</a:t>
            </a:r>
          </a:p>
        </p:txBody>
      </p:sp>
      <p:sp>
        <p:nvSpPr>
          <p:cNvPr id="6" name="Text Placeholder 2">
            <a:extLst>
              <a:ext uri="{FF2B5EF4-FFF2-40B4-BE49-F238E27FC236}">
                <a16:creationId xmlns:a16="http://schemas.microsoft.com/office/drawing/2014/main" id="{FC773AE7-4A0E-408A-9752-AB558DA59E8F}"/>
              </a:ext>
            </a:extLst>
          </p:cNvPr>
          <p:cNvSpPr>
            <a:spLocks noGrp="1"/>
          </p:cNvSpPr>
          <p:nvPr>
            <p:ph idx="1"/>
          </p:nvPr>
        </p:nvSpPr>
        <p:spPr>
          <a:xfrm>
            <a:off x="7317153" y="2275368"/>
            <a:ext cx="4589712" cy="4029186"/>
          </a:xfrm>
          <a:prstGeom prst="rect">
            <a:avLst/>
          </a:prstGeom>
        </p:spPr>
        <p:txBody>
          <a:bodyPr vert="horz" lIns="91440" tIns="45720" rIns="91440" bIns="45720" rtlCol="0">
            <a:normAutofit/>
          </a:bodyPr>
          <a:lstStyle>
            <a:lvl1pPr>
              <a:defRPr>
                <a:latin typeface="Source Sans Pro" panose="020B0503030403020204" pitchFamily="34" charset="0"/>
                <a:ea typeface="Source Sans Pro" panose="020B0503030403020204" pitchFamily="34" charset="0"/>
              </a:defRPr>
            </a:lvl1pPr>
            <a:lvl2pPr>
              <a:defRPr>
                <a:latin typeface="Source Sans Pro" panose="020B0503030403020204" pitchFamily="34" charset="0"/>
                <a:ea typeface="Source Sans Pro" panose="020B0503030403020204" pitchFamily="34" charset="0"/>
              </a:defRPr>
            </a:lvl2pPr>
            <a:lvl3pPr>
              <a:defRPr>
                <a:latin typeface="Source Sans Pro" panose="020B0503030403020204" pitchFamily="34" charset="0"/>
                <a:ea typeface="Source Sans Pro" panose="020B0503030403020204" pitchFamily="34" charset="0"/>
              </a:defRPr>
            </a:lvl3pPr>
            <a:lvl4pPr>
              <a:defRPr>
                <a:latin typeface="Source Sans Pro" panose="020B0503030403020204" pitchFamily="34" charset="0"/>
                <a:ea typeface="Source Sans Pro" panose="020B0503030403020204" pitchFamily="34" charset="0"/>
              </a:defRPr>
            </a:lvl4pPr>
            <a:lvl5pPr>
              <a:defRPr>
                <a:latin typeface="Source Sans Pro" panose="020B0503030403020204" pitchFamily="34" charset="0"/>
                <a:ea typeface="Source Sans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2550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02F8A-97AC-456C-B9E3-45A7D520C5DA}"/>
              </a:ext>
            </a:extLst>
          </p:cNvPr>
          <p:cNvSpPr>
            <a:spLocks noGrp="1"/>
          </p:cNvSpPr>
          <p:nvPr>
            <p:ph type="title"/>
          </p:nvPr>
        </p:nvSpPr>
        <p:spPr>
          <a:xfrm>
            <a:off x="838200" y="317500"/>
            <a:ext cx="10515600" cy="1325563"/>
          </a:xfrm>
        </p:spPr>
        <p:txBody>
          <a:bodyPr/>
          <a:lstStyle/>
          <a:p>
            <a:r>
              <a:rPr lang="en-US"/>
              <a:t>Click to edit Master title style</a:t>
            </a:r>
          </a:p>
        </p:txBody>
      </p:sp>
    </p:spTree>
    <p:extLst>
      <p:ext uri="{BB962C8B-B14F-4D97-AF65-F5344CB8AC3E}">
        <p14:creationId xmlns:p14="http://schemas.microsoft.com/office/powerpoint/2010/main" val="31005530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BBB5-FEB0-47AD-A01D-A9D3462038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207C41-C17D-4E84-B9CC-CA142B94C1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338584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11103B-D6BF-4C68-B828-E4A3AD4051F4}"/>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31437495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Quote Opt2">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179782" y="2809876"/>
            <a:ext cx="7678593" cy="2114550"/>
          </a:xfrm>
        </p:spPr>
        <p:txBody>
          <a:bodyPr>
            <a:normAutofit/>
          </a:bodyPr>
          <a:lstStyle>
            <a:lvl1pPr algn="ctr">
              <a:lnSpc>
                <a:spcPts val="3400"/>
              </a:lnSpc>
              <a:spcBef>
                <a:spcPts val="0"/>
              </a:spcBef>
              <a:defRPr sz="4400" b="1">
                <a:solidFill>
                  <a:srgbClr val="0569B9"/>
                </a:solidFill>
              </a:defRPr>
            </a:lvl1pPr>
          </a:lstStyle>
          <a:p>
            <a:pPr lvl="0"/>
            <a:r>
              <a:rPr lang="en-GB"/>
              <a:t>Click to edit Master text styles</a:t>
            </a:r>
          </a:p>
        </p:txBody>
      </p:sp>
    </p:spTree>
    <p:extLst>
      <p:ext uri="{BB962C8B-B14F-4D97-AF65-F5344CB8AC3E}">
        <p14:creationId xmlns:p14="http://schemas.microsoft.com/office/powerpoint/2010/main" val="7772240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5_Quote Opt1">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189018" y="2809876"/>
            <a:ext cx="7669357" cy="2114550"/>
          </a:xfrm>
        </p:spPr>
        <p:txBody>
          <a:bodyPr>
            <a:normAutofit/>
          </a:bodyPr>
          <a:lstStyle>
            <a:lvl1pPr algn="ctr">
              <a:lnSpc>
                <a:spcPts val="3400"/>
              </a:lnSpc>
              <a:spcBef>
                <a:spcPts val="0"/>
              </a:spcBef>
              <a:defRPr sz="4400" b="1">
                <a:solidFill>
                  <a:schemeClr val="bg1"/>
                </a:solidFill>
              </a:defRPr>
            </a:lvl1pPr>
          </a:lstStyle>
          <a:p>
            <a:pPr lvl="0"/>
            <a:r>
              <a:rPr lang="en-GB"/>
              <a:t>Click to edit Master text styles</a:t>
            </a:r>
          </a:p>
        </p:txBody>
      </p:sp>
      <p:grpSp>
        <p:nvGrpSpPr>
          <p:cNvPr id="2" name="Group 1">
            <a:extLst>
              <a:ext uri="{FF2B5EF4-FFF2-40B4-BE49-F238E27FC236}">
                <a16:creationId xmlns:a16="http://schemas.microsoft.com/office/drawing/2014/main" id="{3EF26CAA-475D-62A1-5AE9-B2BC820B9EF1}"/>
              </a:ext>
            </a:extLst>
          </p:cNvPr>
          <p:cNvGrpSpPr/>
          <p:nvPr userDrawn="1"/>
        </p:nvGrpSpPr>
        <p:grpSpPr>
          <a:xfrm>
            <a:off x="0" y="-2656"/>
            <a:ext cx="12192000" cy="6858000"/>
            <a:chOff x="-78714" y="-1681316"/>
            <a:chExt cx="12415462" cy="6858000"/>
          </a:xfrm>
        </p:grpSpPr>
        <p:grpSp>
          <p:nvGrpSpPr>
            <p:cNvPr id="3" name="Group 2">
              <a:extLst>
                <a:ext uri="{FF2B5EF4-FFF2-40B4-BE49-F238E27FC236}">
                  <a16:creationId xmlns:a16="http://schemas.microsoft.com/office/drawing/2014/main" id="{8918847D-80F7-EB97-361F-3A5B145DCE54}"/>
                </a:ext>
              </a:extLst>
            </p:cNvPr>
            <p:cNvGrpSpPr/>
            <p:nvPr/>
          </p:nvGrpSpPr>
          <p:grpSpPr>
            <a:xfrm>
              <a:off x="-78714" y="-1681316"/>
              <a:ext cx="12415462" cy="6858000"/>
              <a:chOff x="-12039" y="-1747991"/>
              <a:chExt cx="12415462" cy="6858000"/>
            </a:xfrm>
          </p:grpSpPr>
          <p:sp>
            <p:nvSpPr>
              <p:cNvPr id="9" name="Parallelogram 8">
                <a:extLst>
                  <a:ext uri="{FF2B5EF4-FFF2-40B4-BE49-F238E27FC236}">
                    <a16:creationId xmlns:a16="http://schemas.microsoft.com/office/drawing/2014/main" id="{6589DC50-FC31-6E79-00C3-46FE81A7F0BC}"/>
                  </a:ext>
                  <a:ext uri="{C183D7F6-B498-43B3-948B-1728B52AA6E4}">
                    <adec:decorative xmlns:adec="http://schemas.microsoft.com/office/drawing/2017/decorative" val="1"/>
                  </a:ext>
                </a:extLst>
              </p:cNvPr>
              <p:cNvSpPr/>
              <p:nvPr/>
            </p:nvSpPr>
            <p:spPr>
              <a:xfrm>
                <a:off x="-12039" y="-1747991"/>
                <a:ext cx="12415462" cy="6858000"/>
              </a:xfrm>
              <a:prstGeom prst="parallelogram">
                <a:avLst>
                  <a:gd name="adj" fmla="val 0"/>
                </a:avLst>
              </a:prstGeom>
              <a:gradFill>
                <a:gsLst>
                  <a:gs pos="0">
                    <a:srgbClr val="00AACD"/>
                  </a:gs>
                  <a:gs pos="0">
                    <a:srgbClr val="176AB4"/>
                  </a:gs>
                  <a:gs pos="100000">
                    <a:srgbClr val="08B5AA"/>
                  </a:gs>
                </a:gsLst>
                <a:lin ang="5400000" scaled="1"/>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4000">
                  <a:solidFill>
                    <a:schemeClr val="bg1"/>
                  </a:solidFill>
                </a:endParaRPr>
              </a:p>
              <a:p>
                <a:endParaRPr lang="en-US" sz="4000">
                  <a:solidFill>
                    <a:schemeClr val="bg1"/>
                  </a:solidFill>
                </a:endParaRPr>
              </a:p>
            </p:txBody>
          </p:sp>
          <p:pic>
            <p:nvPicPr>
              <p:cNvPr id="8" name="Picture 7">
                <a:extLst>
                  <a:ext uri="{FF2B5EF4-FFF2-40B4-BE49-F238E27FC236}">
                    <a16:creationId xmlns:a16="http://schemas.microsoft.com/office/drawing/2014/main" id="{AA3CBEC2-54F7-0480-24BF-A9C4F4D5F164}"/>
                  </a:ext>
                </a:extLst>
              </p:cNvPr>
              <p:cNvPicPr>
                <a:picLocks noChangeAspect="1"/>
              </p:cNvPicPr>
              <p:nvPr/>
            </p:nvPicPr>
            <p:blipFill>
              <a:blip r:embed="rId2"/>
              <a:stretch>
                <a:fillRect/>
              </a:stretch>
            </p:blipFill>
            <p:spPr>
              <a:xfrm>
                <a:off x="9673452" y="4462495"/>
                <a:ext cx="2309948" cy="622185"/>
              </a:xfrm>
              <a:prstGeom prst="rect">
                <a:avLst/>
              </a:prstGeom>
            </p:spPr>
          </p:pic>
        </p:grpSp>
        <p:sp>
          <p:nvSpPr>
            <p:cNvPr id="4" name="TextBox 3">
              <a:extLst>
                <a:ext uri="{FF2B5EF4-FFF2-40B4-BE49-F238E27FC236}">
                  <a16:creationId xmlns:a16="http://schemas.microsoft.com/office/drawing/2014/main" id="{10E5D09B-4569-7442-F7E4-62DC3DE4F11B}"/>
                </a:ext>
              </a:extLst>
            </p:cNvPr>
            <p:cNvSpPr txBox="1"/>
            <p:nvPr/>
          </p:nvSpPr>
          <p:spPr>
            <a:xfrm>
              <a:off x="3795209" y="4662077"/>
              <a:ext cx="6165142" cy="338554"/>
            </a:xfrm>
            <a:prstGeom prst="rect">
              <a:avLst/>
            </a:prstGeom>
            <a:noFill/>
          </p:spPr>
          <p:txBody>
            <a:bodyPr wrap="square" lIns="0" tIns="0" rIns="0" bIns="0" rtlCol="0">
              <a:spAutoFit/>
            </a:bodyPr>
            <a:lstStyle/>
            <a:p>
              <a:pPr algn="ctr"/>
              <a:r>
                <a:rPr lang="en-IE" sz="2200" b="1">
                  <a:solidFill>
                    <a:schemeClr val="bg1"/>
                  </a:solidFill>
                  <a:latin typeface="Source Sans Pro" panose="020B0503030403020204" pitchFamily="34" charset="0"/>
                  <a:ea typeface="Source Sans Pro" panose="020B0503030403020204" pitchFamily="34" charset="0"/>
                  <a:cs typeface="Segoe UI" panose="020B0502040204020203" pitchFamily="34" charset="0"/>
                </a:rPr>
                <a:t>Trinity Research </a:t>
              </a:r>
              <a:r>
                <a:rPr lang="en-IE" sz="2000" b="1">
                  <a:solidFill>
                    <a:schemeClr val="bg1"/>
                  </a:solidFill>
                  <a:latin typeface="Source Sans Pro" panose="020B0503030403020204" pitchFamily="34" charset="0"/>
                  <a:ea typeface="Source Sans Pro" panose="020B0503030403020204" pitchFamily="34" charset="0"/>
                  <a:cs typeface="Segoe UI" panose="020B0502040204020203" pitchFamily="34" charset="0"/>
                </a:rPr>
                <a:t>Development</a:t>
              </a:r>
              <a:r>
                <a:rPr lang="en-IE" sz="2200" b="1">
                  <a:solidFill>
                    <a:schemeClr val="bg1"/>
                  </a:solidFill>
                  <a:latin typeface="Source Sans Pro" panose="020B0503030403020204" pitchFamily="34" charset="0"/>
                  <a:ea typeface="Source Sans Pro" panose="020B0503030403020204" pitchFamily="34" charset="0"/>
                  <a:cs typeface="Segoe UI" panose="020B0502040204020203" pitchFamily="34" charset="0"/>
                </a:rPr>
                <a:t> Office</a:t>
              </a:r>
            </a:p>
          </p:txBody>
        </p:sp>
      </p:grpSp>
      <p:sp>
        <p:nvSpPr>
          <p:cNvPr id="7" name="TextBox 6">
            <a:extLst>
              <a:ext uri="{FF2B5EF4-FFF2-40B4-BE49-F238E27FC236}">
                <a16:creationId xmlns:a16="http://schemas.microsoft.com/office/drawing/2014/main" id="{30B79B3F-3DA7-F1D1-DC90-ACCD974F81B2}"/>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7802187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_Quote Opt1">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189018" y="2809876"/>
            <a:ext cx="7669357" cy="2114550"/>
          </a:xfrm>
        </p:spPr>
        <p:txBody>
          <a:bodyPr>
            <a:normAutofit/>
          </a:bodyPr>
          <a:lstStyle>
            <a:lvl1pPr algn="ctr">
              <a:lnSpc>
                <a:spcPts val="3400"/>
              </a:lnSpc>
              <a:spcBef>
                <a:spcPts val="0"/>
              </a:spcBef>
              <a:defRPr sz="4400" b="1">
                <a:solidFill>
                  <a:schemeClr val="bg1"/>
                </a:solidFill>
              </a:defRPr>
            </a:lvl1pPr>
          </a:lstStyle>
          <a:p>
            <a:pPr lvl="0"/>
            <a:r>
              <a:rPr lang="en-GB"/>
              <a:t>Click to edit Master text styles</a:t>
            </a:r>
          </a:p>
        </p:txBody>
      </p:sp>
      <p:sp>
        <p:nvSpPr>
          <p:cNvPr id="9" name="Parallelogram 8">
            <a:extLst>
              <a:ext uri="{FF2B5EF4-FFF2-40B4-BE49-F238E27FC236}">
                <a16:creationId xmlns:a16="http://schemas.microsoft.com/office/drawing/2014/main" id="{6589DC50-FC31-6E79-00C3-46FE81A7F0BC}"/>
              </a:ext>
              <a:ext uri="{C183D7F6-B498-43B3-948B-1728B52AA6E4}">
                <adec:decorative xmlns:adec="http://schemas.microsoft.com/office/drawing/2017/decorative" val="1"/>
              </a:ext>
            </a:extLst>
          </p:cNvPr>
          <p:cNvSpPr/>
          <p:nvPr/>
        </p:nvSpPr>
        <p:spPr>
          <a:xfrm>
            <a:off x="0" y="0"/>
            <a:ext cx="12192000" cy="6858000"/>
          </a:xfrm>
          <a:prstGeom prst="parallelogram">
            <a:avLst>
              <a:gd name="adj" fmla="val 0"/>
            </a:avLst>
          </a:prstGeom>
          <a:gradFill>
            <a:gsLst>
              <a:gs pos="0">
                <a:srgbClr val="00AACD"/>
              </a:gs>
              <a:gs pos="0">
                <a:srgbClr val="176AB4"/>
              </a:gs>
              <a:gs pos="100000">
                <a:srgbClr val="08B5AA"/>
              </a:gs>
            </a:gsLst>
            <a:lin ang="5400000" scaled="1"/>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4000">
              <a:solidFill>
                <a:schemeClr val="bg1"/>
              </a:solidFill>
            </a:endParaRPr>
          </a:p>
          <a:p>
            <a:endParaRPr lang="en-US" sz="4000">
              <a:solidFill>
                <a:schemeClr val="bg1"/>
              </a:solidFill>
            </a:endParaRPr>
          </a:p>
        </p:txBody>
      </p:sp>
      <p:sp>
        <p:nvSpPr>
          <p:cNvPr id="2" name="TextBox 1">
            <a:extLst>
              <a:ext uri="{FF2B5EF4-FFF2-40B4-BE49-F238E27FC236}">
                <a16:creationId xmlns:a16="http://schemas.microsoft.com/office/drawing/2014/main" id="{5ECC5DCC-64EE-110D-DC98-D266E151B885}"/>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806777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155074"/>
            <a:ext cx="12192000" cy="7013073"/>
          </a:xfrm>
          <a:prstGeom prst="rect">
            <a:avLst/>
          </a:prstGeom>
          <a:gradFill flip="none" rotWithShape="1">
            <a:gsLst>
              <a:gs pos="100000">
                <a:schemeClr val="bg1"/>
              </a:gs>
              <a:gs pos="10000">
                <a:srgbClr val="00AAC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198256" y="2809876"/>
            <a:ext cx="7660120" cy="2114550"/>
          </a:xfrm>
        </p:spPr>
        <p:txBody>
          <a:bodyPr>
            <a:normAutofit/>
          </a:bodyPr>
          <a:lstStyle>
            <a:lvl1pPr>
              <a:lnSpc>
                <a:spcPts val="3400"/>
              </a:lnSpc>
              <a:spcBef>
                <a:spcPts val="0"/>
              </a:spcBef>
              <a:defRPr sz="4400" b="1">
                <a:solidFill>
                  <a:schemeClr val="bg1"/>
                </a:solidFill>
              </a:defRPr>
            </a:lvl1pPr>
          </a:lstStyle>
          <a:p>
            <a:pPr lvl="0"/>
            <a:r>
              <a:rPr lang="en-GB"/>
              <a:t>Click to edit Master text styles</a:t>
            </a:r>
          </a:p>
        </p:txBody>
      </p:sp>
      <p:sp>
        <p:nvSpPr>
          <p:cNvPr id="3" name="TextBox 2">
            <a:extLst>
              <a:ext uri="{FF2B5EF4-FFF2-40B4-BE49-F238E27FC236}">
                <a16:creationId xmlns:a16="http://schemas.microsoft.com/office/drawing/2014/main" id="{DDAE1249-6709-8182-D9C0-D78F4B6404F8}"/>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622401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2_Quote Opt1">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0"/>
            <a:ext cx="12192000" cy="6858000"/>
          </a:xfrm>
          <a:prstGeom prst="rect">
            <a:avLst/>
          </a:prstGeom>
          <a:gradFill flip="none" rotWithShape="1">
            <a:gsLst>
              <a:gs pos="55000">
                <a:schemeClr val="bg2">
                  <a:lumMod val="95000"/>
                </a:schemeClr>
              </a:gs>
              <a:gs pos="31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982596"/>
            <a:ext cx="7096125" cy="2114550"/>
          </a:xfrm>
        </p:spPr>
        <p:txBody>
          <a:bodyPr>
            <a:normAutofit/>
          </a:bodyPr>
          <a:lstStyle>
            <a:lvl1pPr>
              <a:lnSpc>
                <a:spcPts val="3400"/>
              </a:lnSpc>
              <a:spcBef>
                <a:spcPts val="0"/>
              </a:spcBef>
              <a:defRPr sz="4000" b="1">
                <a:solidFill>
                  <a:schemeClr val="tx2"/>
                </a:solidFill>
              </a:defRPr>
            </a:lvl1pPr>
          </a:lstStyle>
          <a:p>
            <a:pPr lvl="0"/>
            <a:r>
              <a:rPr lang="en-GB"/>
              <a:t>Click to edit Master text styles</a:t>
            </a:r>
          </a:p>
        </p:txBody>
      </p:sp>
      <p:sp>
        <p:nvSpPr>
          <p:cNvPr id="2" name="TextBox 1">
            <a:extLst>
              <a:ext uri="{FF2B5EF4-FFF2-40B4-BE49-F238E27FC236}">
                <a16:creationId xmlns:a16="http://schemas.microsoft.com/office/drawing/2014/main" id="{4703D539-BE10-BBD1-870F-4A685106E11B}"/>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rgbClr val="0070C0"/>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4352724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838200" y="360139"/>
            <a:ext cx="4471219" cy="1325563"/>
          </a:xfrm>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184900" y="0"/>
            <a:ext cx="6007100" cy="6113529"/>
          </a:xfrm>
          <a:solidFill>
            <a:schemeClr val="tx2">
              <a:lumMod val="20000"/>
              <a:lumOff val="80000"/>
            </a:schemeClr>
          </a:solidFill>
        </p:spPr>
        <p:txBody>
          <a:bodyPr tIns="2844000"/>
          <a:lstStyle>
            <a:lvl1pPr algn="ctr">
              <a:defRPr sz="1600"/>
            </a:lvl1pPr>
          </a:lstStyle>
          <a:p>
            <a:r>
              <a:rPr lang="en-GB"/>
              <a:t>INSERT IMAGE HERE</a:t>
            </a:r>
          </a:p>
        </p:txBody>
      </p:sp>
      <p:sp>
        <p:nvSpPr>
          <p:cNvPr id="5" name="TextBox 4">
            <a:extLst>
              <a:ext uri="{FF2B5EF4-FFF2-40B4-BE49-F238E27FC236}">
                <a16:creationId xmlns:a16="http://schemas.microsoft.com/office/drawing/2014/main" id="{E59D1F46-689A-D53E-EE59-399482DC3ECA}"/>
              </a:ext>
            </a:extLst>
          </p:cNvPr>
          <p:cNvSpPr txBox="1"/>
          <p:nvPr userDrawn="1"/>
        </p:nvSpPr>
        <p:spPr>
          <a:xfrm>
            <a:off x="6096000" y="6441850"/>
            <a:ext cx="4300601" cy="229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500" b="1" i="0"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cs typeface="Segoe UI" panose="020B0502040204020203" pitchFamily="34" charset="0"/>
              </a:rPr>
              <a:t>Trinity Research Development Office</a:t>
            </a:r>
          </a:p>
        </p:txBody>
      </p:sp>
      <p:pic>
        <p:nvPicPr>
          <p:cNvPr id="6" name="Picture 5" descr="Graphical user interface, text, application&#10;&#10;Description automatically generated">
            <a:extLst>
              <a:ext uri="{FF2B5EF4-FFF2-40B4-BE49-F238E27FC236}">
                <a16:creationId xmlns:a16="http://schemas.microsoft.com/office/drawing/2014/main" id="{B5051B2B-0D5E-F604-DD04-E10D896A33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6331" b="13633"/>
          <a:stretch/>
        </p:blipFill>
        <p:spPr>
          <a:xfrm>
            <a:off x="10008516" y="6316886"/>
            <a:ext cx="2077146" cy="479269"/>
          </a:xfrm>
          <a:prstGeom prst="rect">
            <a:avLst/>
          </a:prstGeom>
        </p:spPr>
      </p:pic>
      <p:sp>
        <p:nvSpPr>
          <p:cNvPr id="7" name="TextBox 6">
            <a:extLst>
              <a:ext uri="{FF2B5EF4-FFF2-40B4-BE49-F238E27FC236}">
                <a16:creationId xmlns:a16="http://schemas.microsoft.com/office/drawing/2014/main" id="{3146C63C-90A0-46EA-A8C4-A77247E1A172}"/>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rgbClr val="0070C0"/>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4191401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2271844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Opt2">
    <p:bg>
      <p:bgPr>
        <a:solidFill>
          <a:schemeClr val="bg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50EC1053-FA62-482C-9123-48AE9DD920D3}"/>
              </a:ext>
            </a:extLst>
          </p:cNvPr>
          <p:cNvSpPr>
            <a:spLocks noGrp="1"/>
          </p:cNvSpPr>
          <p:nvPr>
            <p:ph type="pic" sz="quarter" idx="13" hasCustomPrompt="1"/>
          </p:nvPr>
        </p:nvSpPr>
        <p:spPr>
          <a:xfrm>
            <a:off x="-1" y="1"/>
            <a:ext cx="12193200" cy="6858000"/>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5" y="321661"/>
            <a:ext cx="9264649" cy="1012975"/>
          </a:xfrm>
        </p:spPr>
        <p:txBody>
          <a:bodyPr>
            <a:normAutofit/>
          </a:bodyPr>
          <a:lstStyle>
            <a:lvl1pPr>
              <a:lnSpc>
                <a:spcPct val="100000"/>
              </a:lnSpc>
              <a:defRPr sz="4400">
                <a:solidFill>
                  <a:schemeClr val="bg1"/>
                </a:solidFill>
              </a:defRPr>
            </a:lvl1pPr>
          </a:lstStyle>
          <a:p>
            <a:r>
              <a:rPr lang="en-GB"/>
              <a:t>Click to edit Master title style</a:t>
            </a:r>
          </a:p>
        </p:txBody>
      </p:sp>
      <p:sp>
        <p:nvSpPr>
          <p:cNvPr id="3" name="TextBox 2">
            <a:extLst>
              <a:ext uri="{FF2B5EF4-FFF2-40B4-BE49-F238E27FC236}">
                <a16:creationId xmlns:a16="http://schemas.microsoft.com/office/drawing/2014/main" id="{FCA009C9-F2AF-F9F4-A62D-CAC8F4CBAE8F}"/>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5264176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_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838200" y="360139"/>
            <a:ext cx="4864510" cy="1325563"/>
          </a:xfrm>
        </p:spPr>
        <p:txBody>
          <a:bodyPr/>
          <a:lstStyle/>
          <a:p>
            <a:r>
              <a:rPr lang="en-GB"/>
              <a:t>Click to edit Master title style</a:t>
            </a:r>
          </a:p>
        </p:txBody>
      </p:sp>
      <p:sp>
        <p:nvSpPr>
          <p:cNvPr id="3" name="Content Placeholder 2"/>
          <p:cNvSpPr>
            <a:spLocks noGrp="1"/>
          </p:cNvSpPr>
          <p:nvPr>
            <p:ph idx="1"/>
          </p:nvPr>
        </p:nvSpPr>
        <p:spPr>
          <a:xfrm>
            <a:off x="479425" y="2977376"/>
            <a:ext cx="5148378" cy="3136153"/>
          </a:xfrm>
        </p:spPr>
        <p:txBody>
          <a:bodyPr anchor="b"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397867"/>
          </a:xfrm>
          <a:solidFill>
            <a:schemeClr val="tx2">
              <a:lumMod val="20000"/>
              <a:lumOff val="80000"/>
            </a:schemeClr>
          </a:solidFill>
        </p:spPr>
        <p:txBody>
          <a:bodyPr tIns="2844000"/>
          <a:lstStyle>
            <a:lvl1pPr algn="ctr">
              <a:defRPr sz="1600"/>
            </a:lvl1pPr>
          </a:lstStyle>
          <a:p>
            <a:r>
              <a:rPr lang="en-GB"/>
              <a:t>INSERT IMAGE HERE</a:t>
            </a:r>
          </a:p>
        </p:txBody>
      </p:sp>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a:solidFill>
                <a:schemeClr val="bg1"/>
              </a:solidFill>
            </a:endParaRPr>
          </a:p>
        </p:txBody>
      </p:sp>
      <p:sp>
        <p:nvSpPr>
          <p:cNvPr id="4" name="TextBox 3">
            <a:extLst>
              <a:ext uri="{FF2B5EF4-FFF2-40B4-BE49-F238E27FC236}">
                <a16:creationId xmlns:a16="http://schemas.microsoft.com/office/drawing/2014/main" id="{5928F554-E909-E844-D694-2BC6B11B7467}"/>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rgbClr val="0070C0"/>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649366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1570291"/>
            <a:ext cx="5148378" cy="3136153"/>
          </a:xfrm>
        </p:spPr>
        <p:txBody>
          <a:bodyPr anchor="t"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a:solidFill>
                <a:schemeClr val="bg1"/>
              </a:solidFill>
            </a:endParaRPr>
          </a:p>
        </p:txBody>
      </p:sp>
      <p:sp>
        <p:nvSpPr>
          <p:cNvPr id="4" name="TextBox 3">
            <a:extLst>
              <a:ext uri="{FF2B5EF4-FFF2-40B4-BE49-F238E27FC236}">
                <a16:creationId xmlns:a16="http://schemas.microsoft.com/office/drawing/2014/main" id="{60CDE57F-8FC4-9CB2-9BBE-284BC71241C4}"/>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rgbClr val="0070C0"/>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9463174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mall Title Opt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44294" y="-88490"/>
            <a:ext cx="12236294" cy="6312308"/>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4" y="411896"/>
            <a:ext cx="7819001" cy="1553392"/>
          </a:xfrm>
        </p:spPr>
        <p:txBody>
          <a:bodyPr>
            <a:normAutofit/>
          </a:bodyPr>
          <a:lstStyle>
            <a:lvl1pPr>
              <a:lnSpc>
                <a:spcPts val="3400"/>
              </a:lnSpc>
              <a:defRPr sz="4400">
                <a:solidFill>
                  <a:schemeClr val="bg1"/>
                </a:solidFill>
              </a:defRPr>
            </a:lvl1pPr>
          </a:lstStyle>
          <a:p>
            <a:r>
              <a:rPr lang="en-GB"/>
              <a:t>Click to edit Master title style</a:t>
            </a:r>
          </a:p>
        </p:txBody>
      </p:sp>
    </p:spTree>
    <p:extLst>
      <p:ext uri="{BB962C8B-B14F-4D97-AF65-F5344CB8AC3E}">
        <p14:creationId xmlns:p14="http://schemas.microsoft.com/office/powerpoint/2010/main" val="280936207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Small Title Opt1">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1200" y="1"/>
            <a:ext cx="12193200" cy="6857999"/>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5" y="411896"/>
            <a:ext cx="7465040" cy="1553392"/>
          </a:xfrm>
        </p:spPr>
        <p:txBody>
          <a:bodyPr>
            <a:normAutofit/>
          </a:bodyPr>
          <a:lstStyle>
            <a:lvl1pPr>
              <a:lnSpc>
                <a:spcPts val="3400"/>
              </a:lnSpc>
              <a:defRPr sz="4400">
                <a:solidFill>
                  <a:schemeClr val="bg1"/>
                </a:solidFill>
              </a:defRPr>
            </a:lvl1pPr>
          </a:lstStyle>
          <a:p>
            <a:r>
              <a:rPr lang="en-GB"/>
              <a:t>Click to edit Master title style</a:t>
            </a:r>
          </a:p>
        </p:txBody>
      </p:sp>
      <p:sp>
        <p:nvSpPr>
          <p:cNvPr id="5" name="TextBox 4">
            <a:extLst>
              <a:ext uri="{FF2B5EF4-FFF2-40B4-BE49-F238E27FC236}">
                <a16:creationId xmlns:a16="http://schemas.microsoft.com/office/drawing/2014/main" id="{8BBFB923-5346-B936-6065-31ECC0B7CCEF}"/>
              </a:ext>
            </a:extLst>
          </p:cNvPr>
          <p:cNvSpPr txBox="1"/>
          <p:nvPr userDrawn="1"/>
        </p:nvSpPr>
        <p:spPr>
          <a:xfrm>
            <a:off x="106338" y="6364511"/>
            <a:ext cx="3033712" cy="3693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20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20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1729799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Full pag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0" y="6511066"/>
            <a:ext cx="290100" cy="191861"/>
          </a:xfrm>
          <a:prstGeom prst="rect">
            <a:avLst/>
          </a:prstGeom>
        </p:spPr>
        <p:txBody>
          <a:bodyPr/>
          <a:lstStyle/>
          <a:p>
            <a:fld id="{DDBE135E-2566-4748-853C-8A3B78F0FB00}" type="slidenum">
              <a:rPr lang="en-GB" smtClean="0"/>
              <a:t>‹#›</a:t>
            </a:fld>
            <a:endParaRPr lang="en-GB"/>
          </a:p>
        </p:txBody>
      </p:sp>
      <p:sp>
        <p:nvSpPr>
          <p:cNvPr id="3" name="Picture Placeholder 7">
            <a:extLst>
              <a:ext uri="{FF2B5EF4-FFF2-40B4-BE49-F238E27FC236}">
                <a16:creationId xmlns:a16="http://schemas.microsoft.com/office/drawing/2014/main" id="{E88513CD-452A-49A0-BC05-45BF303A54FA}"/>
              </a:ext>
            </a:extLst>
          </p:cNvPr>
          <p:cNvSpPr>
            <a:spLocks noGrp="1"/>
          </p:cNvSpPr>
          <p:nvPr>
            <p:ph type="pic" sz="quarter" idx="13" hasCustomPrompt="1"/>
          </p:nvPr>
        </p:nvSpPr>
        <p:spPr>
          <a:xfrm>
            <a:off x="-1" y="0"/>
            <a:ext cx="12193200" cy="6858000"/>
          </a:xfrm>
          <a:solidFill>
            <a:schemeClr val="tx2">
              <a:lumMod val="20000"/>
              <a:lumOff val="80000"/>
            </a:schemeClr>
          </a:solidFill>
        </p:spPr>
        <p:txBody>
          <a:bodyPr tIns="2844000"/>
          <a:lstStyle>
            <a:lvl1pPr algn="ctr">
              <a:defRPr sz="1600"/>
            </a:lvl1pPr>
          </a:lstStyle>
          <a:p>
            <a:r>
              <a:rPr lang="en-GB"/>
              <a:t>INSERT IMAGE HERE</a:t>
            </a:r>
          </a:p>
        </p:txBody>
      </p:sp>
      <p:sp>
        <p:nvSpPr>
          <p:cNvPr id="5" name="TextBox 4">
            <a:extLst>
              <a:ext uri="{FF2B5EF4-FFF2-40B4-BE49-F238E27FC236}">
                <a16:creationId xmlns:a16="http://schemas.microsoft.com/office/drawing/2014/main" id="{362FF319-7493-9CA7-75E7-764BBAAEC9CA}"/>
              </a:ext>
            </a:extLst>
          </p:cNvPr>
          <p:cNvSpPr txBox="1"/>
          <p:nvPr userDrawn="1"/>
        </p:nvSpPr>
        <p:spPr>
          <a:xfrm>
            <a:off x="106338" y="6364511"/>
            <a:ext cx="3033712" cy="3693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2000" b="0" i="0">
                <a:solidFill>
                  <a:schemeClr val="bg1"/>
                </a:solidFill>
                <a:effectLst/>
                <a:latin typeface="Source Sans Pro" panose="020B0503030403020204" pitchFamily="34" charset="0"/>
                <a:ea typeface="Source Sans Pro" panose="020B0503030403020204" pitchFamily="34" charset="0"/>
              </a:rPr>
              <a:t>#TrinityFundingDay2024</a:t>
            </a:r>
            <a:endParaRPr kumimoji="0" lang="en-US" sz="2000" b="0" i="1" u="none" strike="noStrike" kern="1200" cap="none" spc="0" normalizeH="0" baseline="0" noProof="0">
              <a:ln>
                <a:noFill/>
              </a:ln>
              <a:solidFill>
                <a:schemeClr val="bg1"/>
              </a:solidFill>
              <a:effectLst/>
              <a:uLnTx/>
              <a:uFillTx/>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2299758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Quote Opt2">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0" y="2809876"/>
            <a:ext cx="7096125" cy="2114550"/>
          </a:xfrm>
        </p:spPr>
        <p:txBody>
          <a:bodyPr/>
          <a:lstStyle>
            <a:lvl1pPr>
              <a:lnSpc>
                <a:spcPts val="3400"/>
              </a:lnSpc>
              <a:spcBef>
                <a:spcPts val="0"/>
              </a:spcBef>
              <a:defRPr sz="3000">
                <a:solidFill>
                  <a:srgbClr val="0569B9"/>
                </a:solidFill>
              </a:defRPr>
            </a:lvl1pPr>
          </a:lstStyle>
          <a:p>
            <a:pPr lvl="0"/>
            <a:r>
              <a:rPr lang="en-GB"/>
              <a:t>Click to edit Master text styles</a:t>
            </a:r>
          </a:p>
        </p:txBody>
      </p:sp>
    </p:spTree>
    <p:extLst>
      <p:ext uri="{BB962C8B-B14F-4D97-AF65-F5344CB8AC3E}">
        <p14:creationId xmlns:p14="http://schemas.microsoft.com/office/powerpoint/2010/main" val="265046995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0" y="6511066"/>
            <a:ext cx="290100" cy="191861"/>
          </a:xfrm>
          <a:prstGeom prst="rect">
            <a:avLst/>
          </a:prstGeom>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4" y="457200"/>
            <a:ext cx="5367600" cy="3381375"/>
          </a:xfrm>
          <a:solidFill>
            <a:schemeClr val="tx2">
              <a:lumMod val="20000"/>
              <a:lumOff val="80000"/>
            </a:schemeClr>
          </a:solidFill>
        </p:spPr>
        <p:txBody>
          <a:bodyPr tIns="1188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4" y="4038600"/>
            <a:ext cx="5376863" cy="847725"/>
          </a:xfrm>
        </p:spPr>
        <p:txBody>
          <a:bodyPr/>
          <a:lstStyle>
            <a:lvl1pPr>
              <a:defRPr sz="1800">
                <a:solidFill>
                  <a:schemeClr val="tx2">
                    <a:lumMod val="75000"/>
                  </a:schemeClr>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6073698" y="457200"/>
            <a:ext cx="0" cy="4392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6324614" y="457200"/>
            <a:ext cx="5367321" cy="3381375"/>
          </a:xfrm>
          <a:solidFill>
            <a:schemeClr val="tx2">
              <a:lumMod val="20000"/>
              <a:lumOff val="80000"/>
            </a:schemeClr>
          </a:solidFill>
        </p:spPr>
        <p:txBody>
          <a:bodyPr tIns="1188000"/>
          <a:lstStyle>
            <a:lvl1pPr algn="ctr">
              <a:defRPr sz="1100"/>
            </a:lvl1pPr>
          </a:lstStyle>
          <a:p>
            <a:r>
              <a:rPr lang="en-GB"/>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6335712" y="4038600"/>
            <a:ext cx="5303838" cy="847725"/>
          </a:xfrm>
        </p:spPr>
        <p:txBody>
          <a:bodyPr/>
          <a:lstStyle>
            <a:lvl1pPr>
              <a:defRPr sz="1800">
                <a:solidFill>
                  <a:schemeClr val="tx2">
                    <a:lumMod val="75000"/>
                  </a:schemeClr>
                </a:solidFill>
              </a:defRPr>
            </a:lvl1pPr>
          </a:lstStyle>
          <a:p>
            <a:pPr lvl="0"/>
            <a:r>
              <a:rPr lang="en-GB"/>
              <a:t>Click to edit Master text styles</a:t>
            </a:r>
          </a:p>
        </p:txBody>
      </p:sp>
    </p:spTree>
    <p:extLst>
      <p:ext uri="{BB962C8B-B14F-4D97-AF65-F5344CB8AC3E}">
        <p14:creationId xmlns:p14="http://schemas.microsoft.com/office/powerpoint/2010/main" val="40648772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re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0" y="6511066"/>
            <a:ext cx="290100" cy="191861"/>
          </a:xfrm>
          <a:prstGeom prst="rect">
            <a:avLst/>
          </a:prstGeom>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5" y="457200"/>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3397250" cy="847725"/>
          </a:xfrm>
        </p:spPr>
        <p:txBody>
          <a:bodyPr/>
          <a:lstStyle>
            <a:lvl1pPr>
              <a:defRPr sz="1800">
                <a:solidFill>
                  <a:schemeClr val="tx2">
                    <a:lumMod val="75000"/>
                  </a:schemeClr>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41433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4375149" y="457200"/>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4375150" y="4038600"/>
            <a:ext cx="3397250" cy="847725"/>
          </a:xfrm>
        </p:spPr>
        <p:txBody>
          <a:bodyPr/>
          <a:lstStyle>
            <a:lvl1pPr>
              <a:defRPr sz="1800">
                <a:solidFill>
                  <a:schemeClr val="tx2">
                    <a:lumMod val="75000"/>
                  </a:schemeClr>
                </a:solidFill>
              </a:defRPr>
            </a:lvl1pPr>
          </a:lstStyle>
          <a:p>
            <a:pPr lvl="0"/>
            <a:r>
              <a:rPr lang="en-GB"/>
              <a:t>Click to edit Master text styles</a:t>
            </a:r>
          </a:p>
        </p:txBody>
      </p:sp>
      <p:cxnSp>
        <p:nvCxnSpPr>
          <p:cNvPr id="12" name="Straight Connector 11">
            <a:extLst>
              <a:ext uri="{FF2B5EF4-FFF2-40B4-BE49-F238E27FC236}">
                <a16:creationId xmlns:a16="http://schemas.microsoft.com/office/drawing/2014/main" id="{279BF4E4-BFB4-4F64-AED9-25DFB4841803}"/>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492E3B-9BE5-4B61-83C0-A34107DE1905}"/>
              </a:ext>
            </a:extLst>
          </p:cNvPr>
          <p:cNvCxnSpPr/>
          <p:nvPr userDrawn="1"/>
        </p:nvCxnSpPr>
        <p:spPr>
          <a:xfrm>
            <a:off x="8039099"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4" name="Picture Placeholder 7">
            <a:extLst>
              <a:ext uri="{FF2B5EF4-FFF2-40B4-BE49-F238E27FC236}">
                <a16:creationId xmlns:a16="http://schemas.microsoft.com/office/drawing/2014/main" id="{1B7102AC-FA28-4F5A-9E72-AA9A27355941}"/>
              </a:ext>
            </a:extLst>
          </p:cNvPr>
          <p:cNvSpPr>
            <a:spLocks noGrp="1"/>
          </p:cNvSpPr>
          <p:nvPr>
            <p:ph type="pic" sz="quarter" idx="17" hasCustomPrompt="1"/>
          </p:nvPr>
        </p:nvSpPr>
        <p:spPr>
          <a:xfrm>
            <a:off x="8270874" y="457200"/>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15" name="Text Placeholder 6">
            <a:extLst>
              <a:ext uri="{FF2B5EF4-FFF2-40B4-BE49-F238E27FC236}">
                <a16:creationId xmlns:a16="http://schemas.microsoft.com/office/drawing/2014/main" id="{BC2453ED-5664-44F6-917B-4CFD0EA37842}"/>
              </a:ext>
            </a:extLst>
          </p:cNvPr>
          <p:cNvSpPr>
            <a:spLocks noGrp="1"/>
          </p:cNvSpPr>
          <p:nvPr>
            <p:ph type="body" sz="quarter" idx="18"/>
          </p:nvPr>
        </p:nvSpPr>
        <p:spPr>
          <a:xfrm>
            <a:off x="8270874" y="4038600"/>
            <a:ext cx="3397250" cy="847725"/>
          </a:xfrm>
        </p:spPr>
        <p:txBody>
          <a:bodyPr/>
          <a:lstStyle>
            <a:lvl1pPr>
              <a:defRPr sz="1800">
                <a:solidFill>
                  <a:schemeClr val="tx2">
                    <a:lumMod val="75000"/>
                  </a:schemeClr>
                </a:solidFill>
              </a:defRPr>
            </a:lvl1pPr>
          </a:lstStyle>
          <a:p>
            <a:pPr lvl="0"/>
            <a:r>
              <a:rPr lang="en-GB"/>
              <a:t>Click to edit Master text styles</a:t>
            </a:r>
          </a:p>
        </p:txBody>
      </p:sp>
    </p:spTree>
    <p:extLst>
      <p:ext uri="{BB962C8B-B14F-4D97-AF65-F5344CB8AC3E}">
        <p14:creationId xmlns:p14="http://schemas.microsoft.com/office/powerpoint/2010/main" val="30629767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ur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0" y="6511066"/>
            <a:ext cx="290100" cy="191861"/>
          </a:xfrm>
          <a:prstGeom prst="rect">
            <a:avLst/>
          </a:prstGeom>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6"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6" y="4038600"/>
            <a:ext cx="2449514" cy="847725"/>
          </a:xfrm>
        </p:spPr>
        <p:txBody>
          <a:bodyPr/>
          <a:lstStyle>
            <a:lvl1pPr>
              <a:defRPr sz="1800">
                <a:solidFill>
                  <a:schemeClr val="tx2">
                    <a:lumMod val="75000"/>
                  </a:schemeClr>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3171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7" name="Picture Placeholder 7">
            <a:extLst>
              <a:ext uri="{FF2B5EF4-FFF2-40B4-BE49-F238E27FC236}">
                <a16:creationId xmlns:a16="http://schemas.microsoft.com/office/drawing/2014/main" id="{C1641D7B-0A2D-4BB1-A366-38E53A50EE73}"/>
              </a:ext>
            </a:extLst>
          </p:cNvPr>
          <p:cNvSpPr>
            <a:spLocks noGrp="1"/>
          </p:cNvSpPr>
          <p:nvPr>
            <p:ph type="pic" sz="quarter" idx="15" hasCustomPrompt="1"/>
          </p:nvPr>
        </p:nvSpPr>
        <p:spPr>
          <a:xfrm>
            <a:off x="3405188"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18" name="Text Placeholder 6">
            <a:extLst>
              <a:ext uri="{FF2B5EF4-FFF2-40B4-BE49-F238E27FC236}">
                <a16:creationId xmlns:a16="http://schemas.microsoft.com/office/drawing/2014/main" id="{590AA397-2101-4A70-B8D3-8541F8BA33AD}"/>
              </a:ext>
            </a:extLst>
          </p:cNvPr>
          <p:cNvSpPr>
            <a:spLocks noGrp="1"/>
          </p:cNvSpPr>
          <p:nvPr>
            <p:ph type="body" sz="quarter" idx="16"/>
          </p:nvPr>
        </p:nvSpPr>
        <p:spPr>
          <a:xfrm>
            <a:off x="3394076" y="4038600"/>
            <a:ext cx="2449514" cy="847725"/>
          </a:xfrm>
        </p:spPr>
        <p:txBody>
          <a:bodyPr/>
          <a:lstStyle>
            <a:lvl1pPr>
              <a:defRPr sz="1800">
                <a:solidFill>
                  <a:schemeClr val="tx2">
                    <a:lumMod val="75000"/>
                  </a:schemeClr>
                </a:solidFill>
              </a:defRPr>
            </a:lvl1pPr>
          </a:lstStyle>
          <a:p>
            <a:pPr lvl="0"/>
            <a:r>
              <a:rPr lang="en-GB"/>
              <a:t>Click to edit Master text styles</a:t>
            </a:r>
          </a:p>
        </p:txBody>
      </p:sp>
      <p:cxnSp>
        <p:nvCxnSpPr>
          <p:cNvPr id="19" name="Straight Connector 18">
            <a:extLst>
              <a:ext uri="{FF2B5EF4-FFF2-40B4-BE49-F238E27FC236}">
                <a16:creationId xmlns:a16="http://schemas.microsoft.com/office/drawing/2014/main" id="{F19E1275-FCF1-459F-991C-BA329E568E30}"/>
              </a:ext>
            </a:extLst>
          </p:cNvPr>
          <p:cNvCxnSpPr/>
          <p:nvPr userDrawn="1"/>
        </p:nvCxnSpPr>
        <p:spPr>
          <a:xfrm>
            <a:off x="60864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0" name="Picture Placeholder 7">
            <a:extLst>
              <a:ext uri="{FF2B5EF4-FFF2-40B4-BE49-F238E27FC236}">
                <a16:creationId xmlns:a16="http://schemas.microsoft.com/office/drawing/2014/main" id="{BC4A69A1-FCE3-4A09-B2F6-3F05EFC8A1F2}"/>
              </a:ext>
            </a:extLst>
          </p:cNvPr>
          <p:cNvSpPr>
            <a:spLocks noGrp="1"/>
          </p:cNvSpPr>
          <p:nvPr>
            <p:ph type="pic" sz="quarter" idx="17" hasCustomPrompt="1"/>
          </p:nvPr>
        </p:nvSpPr>
        <p:spPr>
          <a:xfrm>
            <a:off x="6330950"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21" name="Text Placeholder 6">
            <a:extLst>
              <a:ext uri="{FF2B5EF4-FFF2-40B4-BE49-F238E27FC236}">
                <a16:creationId xmlns:a16="http://schemas.microsoft.com/office/drawing/2014/main" id="{87DCFF6F-5624-43CB-992D-A9A15C278D76}"/>
              </a:ext>
            </a:extLst>
          </p:cNvPr>
          <p:cNvSpPr>
            <a:spLocks noGrp="1"/>
          </p:cNvSpPr>
          <p:nvPr>
            <p:ph type="body" sz="quarter" idx="18"/>
          </p:nvPr>
        </p:nvSpPr>
        <p:spPr>
          <a:xfrm>
            <a:off x="6321426" y="4038600"/>
            <a:ext cx="2449514" cy="847725"/>
          </a:xfrm>
        </p:spPr>
        <p:txBody>
          <a:bodyPr/>
          <a:lstStyle>
            <a:lvl1pPr>
              <a:defRPr sz="1800">
                <a:solidFill>
                  <a:schemeClr val="tx2">
                    <a:lumMod val="75000"/>
                  </a:schemeClr>
                </a:solidFill>
              </a:defRPr>
            </a:lvl1pPr>
          </a:lstStyle>
          <a:p>
            <a:pPr lvl="0"/>
            <a:r>
              <a:rPr lang="en-GB"/>
              <a:t>Click to edit Master text styles</a:t>
            </a:r>
          </a:p>
        </p:txBody>
      </p:sp>
      <p:cxnSp>
        <p:nvCxnSpPr>
          <p:cNvPr id="22" name="Straight Connector 21">
            <a:extLst>
              <a:ext uri="{FF2B5EF4-FFF2-40B4-BE49-F238E27FC236}">
                <a16:creationId xmlns:a16="http://schemas.microsoft.com/office/drawing/2014/main" id="{746E0189-91FD-4811-BEE9-78B3C93512C6}"/>
              </a:ext>
            </a:extLst>
          </p:cNvPr>
          <p:cNvCxnSpPr/>
          <p:nvPr userDrawn="1"/>
        </p:nvCxnSpPr>
        <p:spPr>
          <a:xfrm>
            <a:off x="9013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4" name="Picture Placeholder 7">
            <a:extLst>
              <a:ext uri="{FF2B5EF4-FFF2-40B4-BE49-F238E27FC236}">
                <a16:creationId xmlns:a16="http://schemas.microsoft.com/office/drawing/2014/main" id="{5E17F586-7CF3-4F8D-B0B1-2463938F4C0A}"/>
              </a:ext>
            </a:extLst>
          </p:cNvPr>
          <p:cNvSpPr>
            <a:spLocks noGrp="1"/>
          </p:cNvSpPr>
          <p:nvPr>
            <p:ph type="pic" sz="quarter" idx="19" hasCustomPrompt="1"/>
          </p:nvPr>
        </p:nvSpPr>
        <p:spPr>
          <a:xfrm>
            <a:off x="9256712" y="457200"/>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25" name="Text Placeholder 6">
            <a:extLst>
              <a:ext uri="{FF2B5EF4-FFF2-40B4-BE49-F238E27FC236}">
                <a16:creationId xmlns:a16="http://schemas.microsoft.com/office/drawing/2014/main" id="{A7D14AF8-1472-498A-A689-1E2F6799CD3C}"/>
              </a:ext>
            </a:extLst>
          </p:cNvPr>
          <p:cNvSpPr>
            <a:spLocks noGrp="1"/>
          </p:cNvSpPr>
          <p:nvPr>
            <p:ph type="body" sz="quarter" idx="20"/>
          </p:nvPr>
        </p:nvSpPr>
        <p:spPr>
          <a:xfrm>
            <a:off x="9256712" y="4038600"/>
            <a:ext cx="2419350" cy="847725"/>
          </a:xfrm>
        </p:spPr>
        <p:txBody>
          <a:bodyPr/>
          <a:lstStyle>
            <a:lvl1pPr>
              <a:defRPr sz="1800">
                <a:solidFill>
                  <a:schemeClr val="tx2">
                    <a:lumMod val="75000"/>
                  </a:schemeClr>
                </a:solidFill>
              </a:defRPr>
            </a:lvl1pPr>
          </a:lstStyle>
          <a:p>
            <a:pPr lvl="0"/>
            <a:r>
              <a:rPr lang="en-GB"/>
              <a:t>Click to edit Master text styles</a:t>
            </a:r>
          </a:p>
        </p:txBody>
      </p:sp>
    </p:spTree>
    <p:extLst>
      <p:ext uri="{BB962C8B-B14F-4D97-AF65-F5344CB8AC3E}">
        <p14:creationId xmlns:p14="http://schemas.microsoft.com/office/powerpoint/2010/main" val="34454620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1104900" y="1881075"/>
            <a:ext cx="10001251"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3565196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FD48-0DDC-7156-9D15-7FF298FCD0E7}"/>
              </a:ext>
            </a:extLst>
          </p:cNvPr>
          <p:cNvSpPr>
            <a:spLocks noGrp="1"/>
          </p:cNvSpPr>
          <p:nvPr>
            <p:ph type="title"/>
          </p:nvPr>
        </p:nvSpPr>
        <p:spPr/>
        <p:txBody>
          <a:bodyPr/>
          <a:lstStyle/>
          <a:p>
            <a:r>
              <a:rPr lang="en-US"/>
              <a:t>Click to edit Master title style</a:t>
            </a:r>
            <a:endParaRPr lang="en-IE"/>
          </a:p>
        </p:txBody>
      </p:sp>
    </p:spTree>
    <p:extLst>
      <p:ext uri="{BB962C8B-B14F-4D97-AF65-F5344CB8AC3E}">
        <p14:creationId xmlns:p14="http://schemas.microsoft.com/office/powerpoint/2010/main" val="10141246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_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1104900" y="1881075"/>
            <a:ext cx="10001251"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1104900" y="914401"/>
            <a:ext cx="10001251" cy="276225"/>
          </a:xfrm>
        </p:spPr>
        <p:txBody>
          <a:bodyPr/>
          <a:lstStyle>
            <a:lvl1pPr>
              <a:defRPr sz="1400" b="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8189729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C6C4A-DC68-D744-8E8C-837929954B7C}"/>
              </a:ext>
            </a:extLst>
          </p:cNvPr>
          <p:cNvSpPr>
            <a:spLocks noGrp="1"/>
          </p:cNvSpPr>
          <p:nvPr>
            <p:ph type="dt" sz="half" idx="10"/>
          </p:nvPr>
        </p:nvSpPr>
        <p:spPr/>
        <p:txBody>
          <a:bodyPr/>
          <a:lstStyle/>
          <a:p>
            <a:fld id="{4E70D5A8-F3A4-1444-AB11-E5D153F46267}" type="datetimeFigureOut">
              <a:rPr lang="en-US" smtClean="0"/>
              <a:t>9/7/2026</a:t>
            </a:fld>
            <a:endParaRPr lang="en-US"/>
          </a:p>
        </p:txBody>
      </p:sp>
      <p:sp>
        <p:nvSpPr>
          <p:cNvPr id="3" name="Footer Placeholder 2">
            <a:extLst>
              <a:ext uri="{FF2B5EF4-FFF2-40B4-BE49-F238E27FC236}">
                <a16:creationId xmlns:a16="http://schemas.microsoft.com/office/drawing/2014/main" id="{BBE4F3D6-4701-8E47-BDBB-36492E82CC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6F085F-47D3-5348-9C29-13A543BD528A}"/>
              </a:ext>
            </a:extLst>
          </p:cNvPr>
          <p:cNvSpPr>
            <a:spLocks noGrp="1"/>
          </p:cNvSpPr>
          <p:nvPr>
            <p:ph type="sldNum" sz="quarter" idx="12"/>
          </p:nvPr>
        </p:nvSpPr>
        <p:spPr/>
        <p:txBody>
          <a:bodyPr/>
          <a:lstStyle/>
          <a:p>
            <a:fld id="{ABD70131-4A6D-0E45-A6B2-76EBC35E4F5D}" type="slidenum">
              <a:rPr lang="en-US" smtClean="0"/>
              <a:t>‹#›</a:t>
            </a:fld>
            <a:endParaRPr lang="en-US"/>
          </a:p>
        </p:txBody>
      </p:sp>
    </p:spTree>
    <p:extLst>
      <p:ext uri="{BB962C8B-B14F-4D97-AF65-F5344CB8AC3E}">
        <p14:creationId xmlns:p14="http://schemas.microsoft.com/office/powerpoint/2010/main" val="5853859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220169" cy="6858000"/>
          </a:xfrm>
          <a:prstGeom prst="rect">
            <a:avLst/>
          </a:prstGeom>
        </p:spPr>
      </p:pic>
      <p:sp>
        <p:nvSpPr>
          <p:cNvPr id="2" name="Title 1"/>
          <p:cNvSpPr>
            <a:spLocks noGrp="1"/>
          </p:cNvSpPr>
          <p:nvPr>
            <p:ph type="ctrTitle"/>
          </p:nvPr>
        </p:nvSpPr>
        <p:spPr>
          <a:xfrm>
            <a:off x="1104915" y="3715200"/>
            <a:ext cx="10001252" cy="554851"/>
          </a:xfrm>
        </p:spPr>
        <p:txBody>
          <a:bodyPr/>
          <a:lstStyle>
            <a:lvl1pPr algn="l">
              <a:defRPr sz="3467">
                <a:solidFill>
                  <a:schemeClr val="bg1"/>
                </a:solidFill>
              </a:defRPr>
            </a:lvl1pPr>
          </a:lstStyle>
          <a:p>
            <a:r>
              <a:rPr lang="ga-IE"/>
              <a:t>Click to edit Master title style</a:t>
            </a:r>
            <a:endParaRPr lang="en-GB"/>
          </a:p>
        </p:txBody>
      </p:sp>
      <p:sp>
        <p:nvSpPr>
          <p:cNvPr id="3" name="Subtitle 2"/>
          <p:cNvSpPr>
            <a:spLocks noGrp="1"/>
          </p:cNvSpPr>
          <p:nvPr>
            <p:ph type="subTitle" idx="1"/>
          </p:nvPr>
        </p:nvSpPr>
        <p:spPr>
          <a:xfrm>
            <a:off x="1104900" y="4289400"/>
            <a:ext cx="10001251" cy="361800"/>
          </a:xfrm>
        </p:spPr>
        <p:txBody>
          <a:bodyPr/>
          <a:lstStyle>
            <a:lvl1pPr marL="0" indent="0" algn="l">
              <a:buNone/>
              <a:defRPr sz="2667" b="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ga-IE"/>
              <a:t>Click to edit Master subtitle style</a:t>
            </a:r>
            <a:endParaRPr lang="en-GB"/>
          </a:p>
        </p:txBody>
      </p:sp>
      <p:sp>
        <p:nvSpPr>
          <p:cNvPr id="11" name="Text Placeholder 10"/>
          <p:cNvSpPr>
            <a:spLocks noGrp="1"/>
          </p:cNvSpPr>
          <p:nvPr>
            <p:ph type="body" sz="quarter" idx="10"/>
          </p:nvPr>
        </p:nvSpPr>
        <p:spPr>
          <a:xfrm>
            <a:off x="1104918" y="5481758"/>
            <a:ext cx="6239100" cy="979375"/>
          </a:xfrm>
        </p:spPr>
        <p:txBody>
          <a:bodyPr/>
          <a:lstStyle>
            <a:lvl1pPr>
              <a:spcBef>
                <a:spcPts val="0"/>
              </a:spcBef>
              <a:defRPr sz="1867">
                <a:solidFill>
                  <a:schemeClr val="bg1"/>
                </a:solidFill>
              </a:defRPr>
            </a:lvl1pPr>
            <a:lvl2pPr marL="0" indent="0">
              <a:spcBef>
                <a:spcPts val="0"/>
              </a:spcBef>
              <a:buNone/>
              <a:defRPr sz="1867">
                <a:solidFill>
                  <a:schemeClr val="bg1"/>
                </a:solidFill>
              </a:defRPr>
            </a:lvl2pPr>
            <a:lvl3pPr marL="0" indent="0">
              <a:spcBef>
                <a:spcPts val="756"/>
              </a:spcBef>
              <a:buNone/>
              <a:defRPr sz="1867">
                <a:solidFill>
                  <a:schemeClr val="bg1"/>
                </a:solidFill>
              </a:defRPr>
            </a:lvl3pPr>
            <a:lvl4pPr>
              <a:spcBef>
                <a:spcPts val="0"/>
              </a:spcBef>
              <a:defRPr sz="1867">
                <a:solidFill>
                  <a:schemeClr val="bg1"/>
                </a:solidFill>
              </a:defRPr>
            </a:lvl4pPr>
            <a:lvl5pPr>
              <a:spcBef>
                <a:spcPts val="0"/>
              </a:spcBef>
              <a:defRPr sz="1867">
                <a:solidFill>
                  <a:schemeClr val="bg1"/>
                </a:solidFill>
              </a:defRPr>
            </a:lvl5pPr>
          </a:lstStyle>
          <a:p>
            <a:pPr lvl="0"/>
            <a:r>
              <a:rPr lang="ga-IE"/>
              <a:t>Click to edit Master text styles</a:t>
            </a:r>
          </a:p>
          <a:p>
            <a:pPr lvl="1"/>
            <a:r>
              <a:rPr lang="ga-IE"/>
              <a:t>Second level</a:t>
            </a:r>
          </a:p>
          <a:p>
            <a:pPr lvl="2"/>
            <a:r>
              <a:rPr lang="ga-IE"/>
              <a:t>Third level</a:t>
            </a:r>
          </a:p>
        </p:txBody>
      </p:sp>
      <p:pic>
        <p:nvPicPr>
          <p:cNvPr id="10" name="Picture 9" descr="TCD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3970" y="508874"/>
            <a:ext cx="4052991" cy="1092493"/>
          </a:xfrm>
          <a:prstGeom prst="rect">
            <a:avLst/>
          </a:prstGeom>
        </p:spPr>
      </p:pic>
    </p:spTree>
    <p:extLst>
      <p:ext uri="{BB962C8B-B14F-4D97-AF65-F5344CB8AC3E}">
        <p14:creationId xmlns:p14="http://schemas.microsoft.com/office/powerpoint/2010/main" val="4340406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 Opt2">
    <p:bg>
      <p:bgPr>
        <a:solidFill>
          <a:schemeClr val="bg1"/>
        </a:solidFill>
        <a:effectLst/>
      </p:bgPr>
    </p:bg>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6CEE806A-CF7C-470D-97D3-25538F3A701F}"/>
              </a:ext>
            </a:extLst>
          </p:cNvPr>
          <p:cNvSpPr>
            <a:spLocks noGrp="1"/>
          </p:cNvSpPr>
          <p:nvPr>
            <p:ph type="pic" sz="quarter" idx="13" hasCustomPrompt="1"/>
          </p:nvPr>
        </p:nvSpPr>
        <p:spPr>
          <a:xfrm>
            <a:off x="0" y="2"/>
            <a:ext cx="12192000" cy="6857999"/>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ctrTitle"/>
          </p:nvPr>
        </p:nvSpPr>
        <p:spPr>
          <a:xfrm>
            <a:off x="479425" y="2759302"/>
            <a:ext cx="10363200" cy="1470025"/>
          </a:xfrm>
        </p:spPr>
        <p:txBody>
          <a:bodyPr/>
          <a:lstStyle>
            <a:lvl1pPr algn="l">
              <a:lnSpc>
                <a:spcPts val="5700"/>
              </a:lnSpc>
              <a:defRPr sz="5500">
                <a:solidFill>
                  <a:schemeClr val="bg1"/>
                </a:solidFill>
              </a:defRPr>
            </a:lvl1pPr>
          </a:lstStyle>
          <a:p>
            <a:r>
              <a:rPr lang="en-GB"/>
              <a:t>Click to edit Master title style</a:t>
            </a:r>
          </a:p>
        </p:txBody>
      </p:sp>
      <p:sp>
        <p:nvSpPr>
          <p:cNvPr id="3" name="Subtitle 2"/>
          <p:cNvSpPr>
            <a:spLocks noGrp="1"/>
          </p:cNvSpPr>
          <p:nvPr>
            <p:ph type="subTitle" idx="1"/>
          </p:nvPr>
        </p:nvSpPr>
        <p:spPr>
          <a:xfrm>
            <a:off x="479426" y="5747131"/>
            <a:ext cx="5616575" cy="766355"/>
          </a:xfrm>
        </p:spPr>
        <p:txBody>
          <a:bodyPr/>
          <a:lstStyle>
            <a:lvl1pPr marL="0" indent="0" algn="l">
              <a:spcBef>
                <a:spcPts val="0"/>
              </a:spcBef>
              <a:buNone/>
              <a:defRPr b="1">
                <a:solidFill>
                  <a:schemeClr val="bg1"/>
                </a:solidFill>
              </a:defRPr>
            </a:lvl1pPr>
            <a:lvl2pPr marL="0" indent="0" algn="l">
              <a:spcBef>
                <a:spcPts val="0"/>
              </a:spcBef>
              <a:buNone/>
              <a:defRPr>
                <a:solidFill>
                  <a:schemeClr val="bg1"/>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GB"/>
              <a:t>Click to edit Master subtitle style</a:t>
            </a:r>
          </a:p>
        </p:txBody>
      </p:sp>
      <p:pic>
        <p:nvPicPr>
          <p:cNvPr id="10" name="Picture 9" descr="Text&#10;&#10;Description automatically generated">
            <a:extLst>
              <a:ext uri="{FF2B5EF4-FFF2-40B4-BE49-F238E27FC236}">
                <a16:creationId xmlns:a16="http://schemas.microsoft.com/office/drawing/2014/main" id="{B38E7908-5FE9-4B2C-AE7A-9702E8173F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1086" y="458216"/>
            <a:ext cx="2612141" cy="701041"/>
          </a:xfrm>
          <a:prstGeom prst="rect">
            <a:avLst/>
          </a:prstGeom>
        </p:spPr>
      </p:pic>
    </p:spTree>
    <p:extLst>
      <p:ext uri="{BB962C8B-B14F-4D97-AF65-F5344CB8AC3E}">
        <p14:creationId xmlns:p14="http://schemas.microsoft.com/office/powerpoint/2010/main" val="30067656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Only with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6" y="321662"/>
            <a:ext cx="9264649" cy="1012975"/>
          </a:xfrm>
        </p:spPr>
        <p:txBody>
          <a:bodyPr/>
          <a:lstStyle>
            <a:lvl1pPr>
              <a:lnSpc>
                <a:spcPct val="100000"/>
              </a:lnSpc>
              <a:defRPr sz="5500">
                <a:solidFill>
                  <a:schemeClr val="bg1"/>
                </a:solidFill>
              </a:defRPr>
            </a:lvl1pPr>
          </a:lstStyle>
          <a:p>
            <a:r>
              <a:rPr lang="en-GB"/>
              <a:t>Click to edit Master title style</a:t>
            </a:r>
          </a:p>
        </p:txBody>
      </p:sp>
      <p:sp>
        <p:nvSpPr>
          <p:cNvPr id="5" name="Slide Number Placeholder 4"/>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4" name="Picture Placeholder 7">
            <a:extLst>
              <a:ext uri="{FF2B5EF4-FFF2-40B4-BE49-F238E27FC236}">
                <a16:creationId xmlns:a16="http://schemas.microsoft.com/office/drawing/2014/main" id="{47BD0104-81A8-4F57-AD36-A9408B95865C}"/>
              </a:ext>
            </a:extLst>
          </p:cNvPr>
          <p:cNvSpPr>
            <a:spLocks noGrp="1"/>
          </p:cNvSpPr>
          <p:nvPr>
            <p:ph type="pic" sz="quarter" idx="13" hasCustomPrompt="1"/>
          </p:nvPr>
        </p:nvSpPr>
        <p:spPr>
          <a:xfrm>
            <a:off x="-1" y="2"/>
            <a:ext cx="12193200" cy="6857999"/>
          </a:xfrm>
          <a:solidFill>
            <a:schemeClr val="tx2">
              <a:lumMod val="20000"/>
              <a:lumOff val="80000"/>
            </a:schemeClr>
          </a:solidFill>
        </p:spPr>
        <p:txBody>
          <a:bodyPr tIns="2844000"/>
          <a:lstStyle>
            <a:lvl1pPr algn="ctr">
              <a:defRPr sz="1600"/>
            </a:lvl1pPr>
          </a:lstStyle>
          <a:p>
            <a:r>
              <a:rPr lang="en-GB"/>
              <a:t>INSERT IMAGE HERE</a:t>
            </a:r>
          </a:p>
        </p:txBody>
      </p:sp>
    </p:spTree>
    <p:extLst>
      <p:ext uri="{BB962C8B-B14F-4D97-AF65-F5344CB8AC3E}">
        <p14:creationId xmlns:p14="http://schemas.microsoft.com/office/powerpoint/2010/main" val="17924811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Only Opt2">
    <p:bg>
      <p:bgPr>
        <a:solidFill>
          <a:schemeClr val="bg1"/>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50EC1053-FA62-482C-9123-48AE9DD920D3}"/>
              </a:ext>
            </a:extLst>
          </p:cNvPr>
          <p:cNvSpPr>
            <a:spLocks noGrp="1"/>
          </p:cNvSpPr>
          <p:nvPr>
            <p:ph type="pic" sz="quarter" idx="13" hasCustomPrompt="1"/>
          </p:nvPr>
        </p:nvSpPr>
        <p:spPr>
          <a:xfrm>
            <a:off x="-1" y="1"/>
            <a:ext cx="12193200" cy="6858000"/>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6" y="321662"/>
            <a:ext cx="9264649" cy="1012975"/>
          </a:xfrm>
        </p:spPr>
        <p:txBody>
          <a:bodyPr/>
          <a:lstStyle>
            <a:lvl1pPr>
              <a:lnSpc>
                <a:spcPct val="100000"/>
              </a:lnSpc>
              <a:defRPr sz="5500">
                <a:solidFill>
                  <a:schemeClr val="bg1"/>
                </a:solidFill>
              </a:defRPr>
            </a:lvl1pPr>
          </a:lstStyle>
          <a:p>
            <a:r>
              <a:rPr lang="en-GB"/>
              <a:t>Click to edit Master title style</a:t>
            </a:r>
          </a:p>
        </p:txBody>
      </p:sp>
      <p:sp>
        <p:nvSpPr>
          <p:cNvPr id="4" name="TextBox 3">
            <a:extLst>
              <a:ext uri="{FF2B5EF4-FFF2-40B4-BE49-F238E27FC236}">
                <a16:creationId xmlns:a16="http://schemas.microsoft.com/office/drawing/2014/main" id="{0E5E3355-BE8E-48DD-BA96-4AF03DEB3295}"/>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8" name="Slide Number Placeholder 5">
            <a:extLst>
              <a:ext uri="{FF2B5EF4-FFF2-40B4-BE49-F238E27FC236}">
                <a16:creationId xmlns:a16="http://schemas.microsoft.com/office/drawing/2014/main" id="{141ADC02-752F-47C9-ACFE-DC7E2A43CBF9}"/>
              </a:ext>
            </a:extLst>
          </p:cNvPr>
          <p:cNvSpPr>
            <a:spLocks noGrp="1"/>
          </p:cNvSpPr>
          <p:nvPr>
            <p:ph type="sldNum" sz="quarter" idx="4"/>
          </p:nvPr>
        </p:nvSpPr>
        <p:spPr>
          <a:xfrm>
            <a:off x="11466741" y="6511067"/>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a:p>
        </p:txBody>
      </p:sp>
    </p:spTree>
    <p:extLst>
      <p:ext uri="{BB962C8B-B14F-4D97-AF65-F5344CB8AC3E}">
        <p14:creationId xmlns:p14="http://schemas.microsoft.com/office/powerpoint/2010/main" val="12703416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2_Title, Content &amp;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2977377"/>
            <a:ext cx="5148379" cy="3136153"/>
          </a:xfrm>
        </p:spPr>
        <p:txBody>
          <a:bodyPr anchor="b"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1"/>
            <a:ext cx="6096000" cy="6397867"/>
          </a:xfrm>
          <a:solidFill>
            <a:schemeClr val="tx2">
              <a:lumMod val="20000"/>
              <a:lumOff val="80000"/>
            </a:schemeClr>
          </a:solidFill>
        </p:spPr>
        <p:txBody>
          <a:bodyPr tIns="2844000"/>
          <a:lstStyle>
            <a:lvl1pPr algn="ctr">
              <a:defRPr sz="1600"/>
            </a:lvl1pPr>
          </a:lstStyle>
          <a:p>
            <a:r>
              <a:rPr lang="en-GB"/>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8"/>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1" y="6511067"/>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a:p>
        </p:txBody>
      </p:sp>
    </p:spTree>
    <p:extLst>
      <p:ext uri="{BB962C8B-B14F-4D97-AF65-F5344CB8AC3E}">
        <p14:creationId xmlns:p14="http://schemas.microsoft.com/office/powerpoint/2010/main" val="4769513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79425" y="1570293"/>
            <a:ext cx="5148379" cy="3136153"/>
          </a:xfrm>
        </p:spPr>
        <p:txBody>
          <a:bodyPr anchor="t" anchorCtr="0"/>
          <a:lstStyle>
            <a:lvl1pPr>
              <a:lnSpc>
                <a:spcPts val="2700"/>
              </a:lnSpc>
              <a:spcBef>
                <a:spcPts val="0"/>
              </a:spcBef>
              <a:defRPr/>
            </a:lvl1pPr>
            <a:lvl2pPr>
              <a:lnSpc>
                <a:spcPts val="2700"/>
              </a:lnSpc>
              <a:spcBef>
                <a:spcPts val="0"/>
              </a:spcBef>
              <a:defRPr/>
            </a:lvl2pPr>
          </a:lstStyle>
          <a:p>
            <a:pPr lvl="0"/>
            <a:r>
              <a:rPr lang="en-GB"/>
              <a:t>Click to edit Master text styles</a:t>
            </a:r>
          </a:p>
          <a:p>
            <a:pPr lvl="1"/>
            <a:r>
              <a:rPr lang="en-GB"/>
              <a:t>Second level</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8"/>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13" name="Slide Number Placeholder 5">
            <a:extLst>
              <a:ext uri="{FF2B5EF4-FFF2-40B4-BE49-F238E27FC236}">
                <a16:creationId xmlns:a16="http://schemas.microsoft.com/office/drawing/2014/main" id="{2911E7EE-D8F6-49B2-8752-A4F75F969EB5}"/>
              </a:ext>
            </a:extLst>
          </p:cNvPr>
          <p:cNvSpPr>
            <a:spLocks noGrp="1"/>
          </p:cNvSpPr>
          <p:nvPr>
            <p:ph type="sldNum" sz="quarter" idx="4"/>
          </p:nvPr>
        </p:nvSpPr>
        <p:spPr>
          <a:xfrm>
            <a:off x="11466741" y="6511067"/>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a:p>
        </p:txBody>
      </p:sp>
    </p:spTree>
    <p:extLst>
      <p:ext uri="{BB962C8B-B14F-4D97-AF65-F5344CB8AC3E}">
        <p14:creationId xmlns:p14="http://schemas.microsoft.com/office/powerpoint/2010/main" val="21320134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Small Title, Content &amp; Image">
    <p:spTree>
      <p:nvGrpSpPr>
        <p:cNvPr id="1" name=""/>
        <p:cNvGrpSpPr/>
        <p:nvPr/>
      </p:nvGrpSpPr>
      <p:grpSpPr>
        <a:xfrm>
          <a:off x="0" y="0"/>
          <a:ext cx="0" cy="0"/>
          <a:chOff x="0" y="0"/>
          <a:chExt cx="0" cy="0"/>
        </a:xfrm>
      </p:grpSpPr>
      <p:sp>
        <p:nvSpPr>
          <p:cNvPr id="2" name="Title 1"/>
          <p:cNvSpPr>
            <a:spLocks noGrp="1"/>
          </p:cNvSpPr>
          <p:nvPr>
            <p:ph type="title"/>
          </p:nvPr>
        </p:nvSpPr>
        <p:spPr>
          <a:xfrm>
            <a:off x="479425" y="416913"/>
            <a:ext cx="5148379" cy="1716689"/>
          </a:xfrm>
        </p:spPr>
        <p:txBody>
          <a:bodyPr/>
          <a:lstStyle>
            <a:lvl1pPr>
              <a:lnSpc>
                <a:spcPts val="2700"/>
              </a:lnSpc>
              <a:defRPr sz="2400"/>
            </a:lvl1pPr>
          </a:lstStyle>
          <a:p>
            <a:r>
              <a:rPr lang="en-GB"/>
              <a:t>Click to edit Master title style</a:t>
            </a:r>
          </a:p>
        </p:txBody>
      </p:sp>
      <p:sp>
        <p:nvSpPr>
          <p:cNvPr id="8" name="Picture Placeholder 7">
            <a:extLst>
              <a:ext uri="{FF2B5EF4-FFF2-40B4-BE49-F238E27FC236}">
                <a16:creationId xmlns:a16="http://schemas.microsoft.com/office/drawing/2014/main" id="{918A99E4-B315-4225-95D6-345E5C762349}"/>
              </a:ext>
            </a:extLst>
          </p:cNvPr>
          <p:cNvSpPr>
            <a:spLocks noGrp="1"/>
          </p:cNvSpPr>
          <p:nvPr>
            <p:ph type="pic" sz="quarter" idx="13" hasCustomPrompt="1"/>
          </p:nvPr>
        </p:nvSpPr>
        <p:spPr>
          <a:xfrm>
            <a:off x="6096000" y="0"/>
            <a:ext cx="6096000" cy="6400800"/>
          </a:xfrm>
          <a:solidFill>
            <a:schemeClr val="tx2">
              <a:lumMod val="20000"/>
              <a:lumOff val="80000"/>
            </a:schemeClr>
          </a:solidFill>
        </p:spPr>
        <p:txBody>
          <a:bodyPr tIns="2844000"/>
          <a:lstStyle>
            <a:lvl1pPr algn="ctr">
              <a:defRPr sz="1600"/>
            </a:lvl1pPr>
          </a:lstStyle>
          <a:p>
            <a:r>
              <a:rPr lang="en-GB"/>
              <a:t>INSERT IMAGE HERE</a:t>
            </a:r>
          </a:p>
        </p:txBody>
      </p:sp>
      <p:pic>
        <p:nvPicPr>
          <p:cNvPr id="9" name="Picture 8">
            <a:extLst>
              <a:ext uri="{FF2B5EF4-FFF2-40B4-BE49-F238E27FC236}">
                <a16:creationId xmlns:a16="http://schemas.microsoft.com/office/drawing/2014/main" id="{822D34D3-5FE2-4A2B-BEFC-FAC6727A5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97868"/>
            <a:ext cx="12192000" cy="460133"/>
          </a:xfrm>
          <a:prstGeom prst="rect">
            <a:avLst/>
          </a:prstGeom>
        </p:spPr>
      </p:pic>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12" name="Slide Number Placeholder 5">
            <a:extLst>
              <a:ext uri="{FF2B5EF4-FFF2-40B4-BE49-F238E27FC236}">
                <a16:creationId xmlns:a16="http://schemas.microsoft.com/office/drawing/2014/main" id="{51EA15B7-E4F9-4825-A99A-F4CF9F1ADACF}"/>
              </a:ext>
            </a:extLst>
          </p:cNvPr>
          <p:cNvSpPr>
            <a:spLocks noGrp="1"/>
          </p:cNvSpPr>
          <p:nvPr>
            <p:ph type="sldNum" sz="quarter" idx="4"/>
          </p:nvPr>
        </p:nvSpPr>
        <p:spPr>
          <a:xfrm>
            <a:off x="11466741" y="6511067"/>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a:p>
        </p:txBody>
      </p:sp>
    </p:spTree>
    <p:extLst>
      <p:ext uri="{BB962C8B-B14F-4D97-AF65-F5344CB8AC3E}">
        <p14:creationId xmlns:p14="http://schemas.microsoft.com/office/powerpoint/2010/main" val="155840040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Small Title Opt2">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0" y="1"/>
            <a:ext cx="12192000" cy="6414192"/>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6" y="411896"/>
            <a:ext cx="6711951" cy="1553392"/>
          </a:xfrm>
        </p:spPr>
        <p:txBody>
          <a:bodyPr/>
          <a:lstStyle>
            <a:lvl1pPr>
              <a:lnSpc>
                <a:spcPts val="3400"/>
              </a:lnSpc>
              <a:defRPr sz="3000">
                <a:solidFill>
                  <a:schemeClr val="bg1"/>
                </a:solidFill>
              </a:defRPr>
            </a:lvl1pPr>
          </a:lstStyle>
          <a:p>
            <a:r>
              <a:rPr lang="en-GB"/>
              <a:t>Click to edit Master title style</a:t>
            </a:r>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5" name="Slide Number Placeholder 4"/>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5553496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mall Title Opt1">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6632D8C1-744B-46CE-83F2-FC8210F63ABB}"/>
              </a:ext>
            </a:extLst>
          </p:cNvPr>
          <p:cNvSpPr>
            <a:spLocks noGrp="1"/>
          </p:cNvSpPr>
          <p:nvPr>
            <p:ph type="pic" sz="quarter" idx="13" hasCustomPrompt="1"/>
          </p:nvPr>
        </p:nvSpPr>
        <p:spPr>
          <a:xfrm>
            <a:off x="-1" y="2"/>
            <a:ext cx="12193200" cy="6857999"/>
          </a:xfrm>
          <a:solidFill>
            <a:schemeClr val="tx2">
              <a:lumMod val="20000"/>
              <a:lumOff val="80000"/>
            </a:schemeClr>
          </a:solidFill>
        </p:spPr>
        <p:txBody>
          <a:bodyPr tIns="2844000"/>
          <a:lstStyle>
            <a:lvl1pPr algn="ctr">
              <a:defRPr sz="1600"/>
            </a:lvl1pPr>
          </a:lstStyle>
          <a:p>
            <a:r>
              <a:rPr lang="en-GB"/>
              <a:t>INSERT IMAGE HERE</a:t>
            </a:r>
          </a:p>
        </p:txBody>
      </p:sp>
      <p:sp>
        <p:nvSpPr>
          <p:cNvPr id="2" name="Title 1"/>
          <p:cNvSpPr>
            <a:spLocks noGrp="1"/>
          </p:cNvSpPr>
          <p:nvPr>
            <p:ph type="title"/>
          </p:nvPr>
        </p:nvSpPr>
        <p:spPr>
          <a:xfrm>
            <a:off x="479426" y="411896"/>
            <a:ext cx="6711951" cy="1553392"/>
          </a:xfrm>
        </p:spPr>
        <p:txBody>
          <a:bodyPr/>
          <a:lstStyle>
            <a:lvl1pPr>
              <a:lnSpc>
                <a:spcPts val="3400"/>
              </a:lnSpc>
              <a:defRPr sz="3000">
                <a:solidFill>
                  <a:schemeClr val="bg1"/>
                </a:solidFill>
              </a:defRPr>
            </a:lvl1pPr>
          </a:lstStyle>
          <a:p>
            <a:r>
              <a:rPr lang="en-GB"/>
              <a:t>Click to edit Master title style</a:t>
            </a:r>
          </a:p>
        </p:txBody>
      </p:sp>
      <p:sp>
        <p:nvSpPr>
          <p:cNvPr id="7" name="TextBox 6">
            <a:extLst>
              <a:ext uri="{FF2B5EF4-FFF2-40B4-BE49-F238E27FC236}">
                <a16:creationId xmlns:a16="http://schemas.microsoft.com/office/drawing/2014/main" id="{64379830-E653-4586-AC6F-20840A55BE0E}"/>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5" name="Slide Number Placeholder 4"/>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3407888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Full pag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3" name="Picture Placeholder 7">
            <a:extLst>
              <a:ext uri="{FF2B5EF4-FFF2-40B4-BE49-F238E27FC236}">
                <a16:creationId xmlns:a16="http://schemas.microsoft.com/office/drawing/2014/main" id="{E88513CD-452A-49A0-BC05-45BF303A54FA}"/>
              </a:ext>
            </a:extLst>
          </p:cNvPr>
          <p:cNvSpPr>
            <a:spLocks noGrp="1"/>
          </p:cNvSpPr>
          <p:nvPr>
            <p:ph type="pic" sz="quarter" idx="13" hasCustomPrompt="1"/>
          </p:nvPr>
        </p:nvSpPr>
        <p:spPr>
          <a:xfrm>
            <a:off x="-1" y="0"/>
            <a:ext cx="12193200" cy="6858000"/>
          </a:xfrm>
          <a:solidFill>
            <a:schemeClr val="tx2">
              <a:lumMod val="20000"/>
              <a:lumOff val="80000"/>
            </a:schemeClr>
          </a:solidFill>
        </p:spPr>
        <p:txBody>
          <a:bodyPr tIns="2844000"/>
          <a:lstStyle>
            <a:lvl1pPr algn="ctr">
              <a:defRPr sz="1600"/>
            </a:lvl1pPr>
          </a:lstStyle>
          <a:p>
            <a:r>
              <a:rPr lang="en-GB"/>
              <a:t>INSERT IMAGE HERE</a:t>
            </a:r>
          </a:p>
        </p:txBody>
      </p:sp>
      <p:sp>
        <p:nvSpPr>
          <p:cNvPr id="5" name="TextBox 4">
            <a:extLst>
              <a:ext uri="{FF2B5EF4-FFF2-40B4-BE49-F238E27FC236}">
                <a16:creationId xmlns:a16="http://schemas.microsoft.com/office/drawing/2014/main" id="{46CC53B5-B454-4E9E-912B-2077F47070DE}"/>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Tree>
    <p:extLst>
      <p:ext uri="{BB962C8B-B14F-4D97-AF65-F5344CB8AC3E}">
        <p14:creationId xmlns:p14="http://schemas.microsoft.com/office/powerpoint/2010/main" val="285904624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3_Quote Op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B1E9B81-C4D9-4F57-B976-664E04E56396}"/>
              </a:ext>
            </a:extLst>
          </p:cNvPr>
          <p:cNvSpPr/>
          <p:nvPr userDrawn="1"/>
        </p:nvSpPr>
        <p:spPr>
          <a:xfrm>
            <a:off x="0" y="0"/>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1" y="2809877"/>
            <a:ext cx="7096125" cy="2114551"/>
          </a:xfrm>
        </p:spPr>
        <p:txBody>
          <a:bodyPr/>
          <a:lstStyle>
            <a:lvl1pPr>
              <a:lnSpc>
                <a:spcPts val="3400"/>
              </a:lnSpc>
              <a:spcBef>
                <a:spcPts val="0"/>
              </a:spcBef>
              <a:defRPr sz="3000">
                <a:solidFill>
                  <a:schemeClr val="bg1"/>
                </a:solidFill>
              </a:defRPr>
            </a:lvl1pPr>
          </a:lstStyle>
          <a:p>
            <a:pPr lvl="0"/>
            <a:r>
              <a:rPr lang="en-GB"/>
              <a:t>Click to edit Master text styles</a:t>
            </a:r>
          </a:p>
        </p:txBody>
      </p:sp>
      <p:sp>
        <p:nvSpPr>
          <p:cNvPr id="8" name="TextBox 7">
            <a:extLst>
              <a:ext uri="{FF2B5EF4-FFF2-40B4-BE49-F238E27FC236}">
                <a16:creationId xmlns:a16="http://schemas.microsoft.com/office/drawing/2014/main" id="{3E39862F-224F-4A76-9B4E-727E9147E84F}"/>
              </a:ext>
            </a:extLst>
          </p:cNvPr>
          <p:cNvSpPr txBox="1"/>
          <p:nvPr userDrawn="1"/>
        </p:nvSpPr>
        <p:spPr>
          <a:xfrm>
            <a:off x="475343" y="6566849"/>
            <a:ext cx="2126801" cy="138499"/>
          </a:xfrm>
          <a:prstGeom prst="rect">
            <a:avLst/>
          </a:prstGeom>
          <a:noFill/>
        </p:spPr>
        <p:txBody>
          <a:bodyPr wrap="none" lIns="0" tIns="0" rIns="0" bIns="0" rtlCol="0">
            <a:spAutoFit/>
          </a:bodyPr>
          <a:lstStyle/>
          <a:p>
            <a:r>
              <a:rPr lang="en-US" sz="900" spc="-11" baseline="0">
                <a:solidFill>
                  <a:schemeClr val="bg1"/>
                </a:solidFill>
              </a:rPr>
              <a:t>Trinity College Dublin, The University of Dublin</a:t>
            </a:r>
            <a:endParaRPr lang="en-GB" sz="900" spc="-11" baseline="0">
              <a:solidFill>
                <a:schemeClr val="bg1"/>
              </a:solidFill>
            </a:endParaRPr>
          </a:p>
        </p:txBody>
      </p:sp>
      <p:sp>
        <p:nvSpPr>
          <p:cNvPr id="9" name="Slide Number Placeholder 3">
            <a:extLst>
              <a:ext uri="{FF2B5EF4-FFF2-40B4-BE49-F238E27FC236}">
                <a16:creationId xmlns:a16="http://schemas.microsoft.com/office/drawing/2014/main" id="{01A688F5-35A9-294F-B0FE-08BEE1A17F7F}"/>
              </a:ext>
            </a:extLst>
          </p:cNvPr>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Tree>
    <p:extLst>
      <p:ext uri="{BB962C8B-B14F-4D97-AF65-F5344CB8AC3E}">
        <p14:creationId xmlns:p14="http://schemas.microsoft.com/office/powerpoint/2010/main" val="38761941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Quote Opt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6" name="Text Placeholder 5">
            <a:extLst>
              <a:ext uri="{FF2B5EF4-FFF2-40B4-BE49-F238E27FC236}">
                <a16:creationId xmlns:a16="http://schemas.microsoft.com/office/drawing/2014/main" id="{9A7B2A62-B196-4B85-A992-548362744C9A}"/>
              </a:ext>
            </a:extLst>
          </p:cNvPr>
          <p:cNvSpPr>
            <a:spLocks noGrp="1"/>
          </p:cNvSpPr>
          <p:nvPr>
            <p:ph type="body" sz="quarter" idx="13"/>
          </p:nvPr>
        </p:nvSpPr>
        <p:spPr>
          <a:xfrm>
            <a:off x="2762251" y="2809877"/>
            <a:ext cx="7096125" cy="2114551"/>
          </a:xfrm>
        </p:spPr>
        <p:txBody>
          <a:bodyPr/>
          <a:lstStyle>
            <a:lvl1pPr>
              <a:lnSpc>
                <a:spcPts val="3400"/>
              </a:lnSpc>
              <a:spcBef>
                <a:spcPts val="0"/>
              </a:spcBef>
              <a:defRPr sz="3000">
                <a:solidFill>
                  <a:srgbClr val="0569B9"/>
                </a:solidFill>
              </a:defRPr>
            </a:lvl1pPr>
          </a:lstStyle>
          <a:p>
            <a:pPr lvl="0"/>
            <a:r>
              <a:rPr lang="en-GB"/>
              <a:t>Click to edit Master text styles</a:t>
            </a:r>
          </a:p>
        </p:txBody>
      </p:sp>
    </p:spTree>
    <p:extLst>
      <p:ext uri="{BB962C8B-B14F-4D97-AF65-F5344CB8AC3E}">
        <p14:creationId xmlns:p14="http://schemas.microsoft.com/office/powerpoint/2010/main" val="426985100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wo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4" y="457202"/>
            <a:ext cx="5367600" cy="3381375"/>
          </a:xfrm>
          <a:solidFill>
            <a:schemeClr val="tx2">
              <a:lumMod val="20000"/>
              <a:lumOff val="80000"/>
            </a:schemeClr>
          </a:solidFill>
        </p:spPr>
        <p:txBody>
          <a:bodyPr tIns="1188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6" y="4038600"/>
            <a:ext cx="5376863"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6073699" y="457200"/>
            <a:ext cx="0" cy="4392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6324616" y="457202"/>
            <a:ext cx="5367321" cy="3381375"/>
          </a:xfrm>
          <a:solidFill>
            <a:schemeClr val="tx2">
              <a:lumMod val="20000"/>
              <a:lumOff val="80000"/>
            </a:schemeClr>
          </a:solidFill>
        </p:spPr>
        <p:txBody>
          <a:bodyPr tIns="1188000"/>
          <a:lstStyle>
            <a:lvl1pPr algn="ctr">
              <a:defRPr sz="1100"/>
            </a:lvl1pPr>
          </a:lstStyle>
          <a:p>
            <a:r>
              <a:rPr lang="en-GB"/>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6335713" y="4038600"/>
            <a:ext cx="5303839"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20994812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hree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6" y="457202"/>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3397251"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41433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0" name="Picture Placeholder 7">
            <a:extLst>
              <a:ext uri="{FF2B5EF4-FFF2-40B4-BE49-F238E27FC236}">
                <a16:creationId xmlns:a16="http://schemas.microsoft.com/office/drawing/2014/main" id="{1F507730-4B43-4F69-8959-C8C3C6C5B252}"/>
              </a:ext>
            </a:extLst>
          </p:cNvPr>
          <p:cNvSpPr>
            <a:spLocks noGrp="1"/>
          </p:cNvSpPr>
          <p:nvPr>
            <p:ph type="pic" sz="quarter" idx="15" hasCustomPrompt="1"/>
          </p:nvPr>
        </p:nvSpPr>
        <p:spPr>
          <a:xfrm>
            <a:off x="4375150" y="457202"/>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11" name="Text Placeholder 6">
            <a:extLst>
              <a:ext uri="{FF2B5EF4-FFF2-40B4-BE49-F238E27FC236}">
                <a16:creationId xmlns:a16="http://schemas.microsoft.com/office/drawing/2014/main" id="{9FF6C9C2-5549-4C12-A21F-41CD1B63506D}"/>
              </a:ext>
            </a:extLst>
          </p:cNvPr>
          <p:cNvSpPr>
            <a:spLocks noGrp="1"/>
          </p:cNvSpPr>
          <p:nvPr>
            <p:ph type="body" sz="quarter" idx="16"/>
          </p:nvPr>
        </p:nvSpPr>
        <p:spPr>
          <a:xfrm>
            <a:off x="4375149" y="4038600"/>
            <a:ext cx="3397251" cy="847725"/>
          </a:xfrm>
        </p:spPr>
        <p:txBody>
          <a:bodyPr/>
          <a:lstStyle>
            <a:lvl1pPr>
              <a:defRPr sz="1800">
                <a:solidFill>
                  <a:schemeClr val="accent1"/>
                </a:solidFill>
              </a:defRPr>
            </a:lvl1pPr>
          </a:lstStyle>
          <a:p>
            <a:pPr lvl="0"/>
            <a:r>
              <a:rPr lang="en-GB"/>
              <a:t>Click to edit Master text styles</a:t>
            </a:r>
          </a:p>
        </p:txBody>
      </p:sp>
      <p:cxnSp>
        <p:nvCxnSpPr>
          <p:cNvPr id="12" name="Straight Connector 11">
            <a:extLst>
              <a:ext uri="{FF2B5EF4-FFF2-40B4-BE49-F238E27FC236}">
                <a16:creationId xmlns:a16="http://schemas.microsoft.com/office/drawing/2014/main" id="{279BF4E4-BFB4-4F64-AED9-25DFB4841803}"/>
              </a:ext>
            </a:extLst>
          </p:cNvPr>
          <p:cNvCxnSpPr/>
          <p:nvPr userDrawn="1"/>
        </p:nvCxnSpPr>
        <p:spPr>
          <a:xfrm>
            <a:off x="8039100" y="457200"/>
            <a:ext cx="0" cy="42672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492E3B-9BE5-4B61-83C0-A34107DE1905}"/>
              </a:ext>
            </a:extLst>
          </p:cNvPr>
          <p:cNvCxnSpPr/>
          <p:nvPr userDrawn="1"/>
        </p:nvCxnSpPr>
        <p:spPr>
          <a:xfrm>
            <a:off x="8039099"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4" name="Picture Placeholder 7">
            <a:extLst>
              <a:ext uri="{FF2B5EF4-FFF2-40B4-BE49-F238E27FC236}">
                <a16:creationId xmlns:a16="http://schemas.microsoft.com/office/drawing/2014/main" id="{1B7102AC-FA28-4F5A-9E72-AA9A27355941}"/>
              </a:ext>
            </a:extLst>
          </p:cNvPr>
          <p:cNvSpPr>
            <a:spLocks noGrp="1"/>
          </p:cNvSpPr>
          <p:nvPr>
            <p:ph type="pic" sz="quarter" idx="17" hasCustomPrompt="1"/>
          </p:nvPr>
        </p:nvSpPr>
        <p:spPr>
          <a:xfrm>
            <a:off x="8270876" y="457202"/>
            <a:ext cx="3425825" cy="3381375"/>
          </a:xfrm>
          <a:solidFill>
            <a:schemeClr val="tx2">
              <a:lumMod val="20000"/>
              <a:lumOff val="80000"/>
            </a:schemeClr>
          </a:solidFill>
        </p:spPr>
        <p:txBody>
          <a:bodyPr tIns="1188000"/>
          <a:lstStyle>
            <a:lvl1pPr algn="ctr">
              <a:defRPr sz="1100"/>
            </a:lvl1pPr>
          </a:lstStyle>
          <a:p>
            <a:r>
              <a:rPr lang="en-GB"/>
              <a:t>INSERT IMAGE HERE</a:t>
            </a:r>
          </a:p>
        </p:txBody>
      </p:sp>
      <p:sp>
        <p:nvSpPr>
          <p:cNvPr id="15" name="Text Placeholder 6">
            <a:extLst>
              <a:ext uri="{FF2B5EF4-FFF2-40B4-BE49-F238E27FC236}">
                <a16:creationId xmlns:a16="http://schemas.microsoft.com/office/drawing/2014/main" id="{BC2453ED-5664-44F6-917B-4CFD0EA37842}"/>
              </a:ext>
            </a:extLst>
          </p:cNvPr>
          <p:cNvSpPr>
            <a:spLocks noGrp="1"/>
          </p:cNvSpPr>
          <p:nvPr>
            <p:ph type="body" sz="quarter" idx="18"/>
          </p:nvPr>
        </p:nvSpPr>
        <p:spPr>
          <a:xfrm>
            <a:off x="8270873" y="4038600"/>
            <a:ext cx="3397251"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56295715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Four Imag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5" name="Picture Placeholder 7">
            <a:extLst>
              <a:ext uri="{FF2B5EF4-FFF2-40B4-BE49-F238E27FC236}">
                <a16:creationId xmlns:a16="http://schemas.microsoft.com/office/drawing/2014/main" id="{C19C31A9-08D4-4D77-B37E-A5087A19A1BD}"/>
              </a:ext>
            </a:extLst>
          </p:cNvPr>
          <p:cNvSpPr>
            <a:spLocks noGrp="1"/>
          </p:cNvSpPr>
          <p:nvPr>
            <p:ph type="pic" sz="quarter" idx="13" hasCustomPrompt="1"/>
          </p:nvPr>
        </p:nvSpPr>
        <p:spPr>
          <a:xfrm>
            <a:off x="479427" y="457202"/>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7" name="Text Placeholder 6">
            <a:extLst>
              <a:ext uri="{FF2B5EF4-FFF2-40B4-BE49-F238E27FC236}">
                <a16:creationId xmlns:a16="http://schemas.microsoft.com/office/drawing/2014/main" id="{11819443-3862-421E-9D1F-C1C1E1F9AE0E}"/>
              </a:ext>
            </a:extLst>
          </p:cNvPr>
          <p:cNvSpPr>
            <a:spLocks noGrp="1"/>
          </p:cNvSpPr>
          <p:nvPr>
            <p:ph type="body" sz="quarter" idx="14"/>
          </p:nvPr>
        </p:nvSpPr>
        <p:spPr>
          <a:xfrm>
            <a:off x="479425" y="4038600"/>
            <a:ext cx="2449515" cy="847725"/>
          </a:xfrm>
        </p:spPr>
        <p:txBody>
          <a:bodyPr/>
          <a:lstStyle>
            <a:lvl1pPr>
              <a:defRPr sz="1800">
                <a:solidFill>
                  <a:schemeClr val="accent1"/>
                </a:solidFill>
              </a:defRPr>
            </a:lvl1pPr>
          </a:lstStyle>
          <a:p>
            <a:pPr lvl="0"/>
            <a:r>
              <a:rPr lang="en-GB"/>
              <a:t>Click to edit Master text styles</a:t>
            </a:r>
          </a:p>
        </p:txBody>
      </p:sp>
      <p:cxnSp>
        <p:nvCxnSpPr>
          <p:cNvPr id="9" name="Straight Connector 8">
            <a:extLst>
              <a:ext uri="{FF2B5EF4-FFF2-40B4-BE49-F238E27FC236}">
                <a16:creationId xmlns:a16="http://schemas.microsoft.com/office/drawing/2014/main" id="{7A1523B7-0D31-4926-B6EA-01E28AD2E033}"/>
              </a:ext>
            </a:extLst>
          </p:cNvPr>
          <p:cNvCxnSpPr/>
          <p:nvPr userDrawn="1"/>
        </p:nvCxnSpPr>
        <p:spPr>
          <a:xfrm>
            <a:off x="3171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17" name="Picture Placeholder 7">
            <a:extLst>
              <a:ext uri="{FF2B5EF4-FFF2-40B4-BE49-F238E27FC236}">
                <a16:creationId xmlns:a16="http://schemas.microsoft.com/office/drawing/2014/main" id="{C1641D7B-0A2D-4BB1-A366-38E53A50EE73}"/>
              </a:ext>
            </a:extLst>
          </p:cNvPr>
          <p:cNvSpPr>
            <a:spLocks noGrp="1"/>
          </p:cNvSpPr>
          <p:nvPr>
            <p:ph type="pic" sz="quarter" idx="15" hasCustomPrompt="1"/>
          </p:nvPr>
        </p:nvSpPr>
        <p:spPr>
          <a:xfrm>
            <a:off x="3405188" y="457202"/>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18" name="Text Placeholder 6">
            <a:extLst>
              <a:ext uri="{FF2B5EF4-FFF2-40B4-BE49-F238E27FC236}">
                <a16:creationId xmlns:a16="http://schemas.microsoft.com/office/drawing/2014/main" id="{590AA397-2101-4A70-B8D3-8541F8BA33AD}"/>
              </a:ext>
            </a:extLst>
          </p:cNvPr>
          <p:cNvSpPr>
            <a:spLocks noGrp="1"/>
          </p:cNvSpPr>
          <p:nvPr>
            <p:ph type="body" sz="quarter" idx="16"/>
          </p:nvPr>
        </p:nvSpPr>
        <p:spPr>
          <a:xfrm>
            <a:off x="3394076" y="4038600"/>
            <a:ext cx="2449515" cy="847725"/>
          </a:xfrm>
        </p:spPr>
        <p:txBody>
          <a:bodyPr/>
          <a:lstStyle>
            <a:lvl1pPr>
              <a:defRPr sz="1800">
                <a:solidFill>
                  <a:schemeClr val="accent1"/>
                </a:solidFill>
              </a:defRPr>
            </a:lvl1pPr>
          </a:lstStyle>
          <a:p>
            <a:pPr lvl="0"/>
            <a:r>
              <a:rPr lang="en-GB"/>
              <a:t>Click to edit Master text styles</a:t>
            </a:r>
          </a:p>
        </p:txBody>
      </p:sp>
      <p:cxnSp>
        <p:nvCxnSpPr>
          <p:cNvPr id="19" name="Straight Connector 18">
            <a:extLst>
              <a:ext uri="{FF2B5EF4-FFF2-40B4-BE49-F238E27FC236}">
                <a16:creationId xmlns:a16="http://schemas.microsoft.com/office/drawing/2014/main" id="{F19E1275-FCF1-459F-991C-BA329E568E30}"/>
              </a:ext>
            </a:extLst>
          </p:cNvPr>
          <p:cNvCxnSpPr/>
          <p:nvPr userDrawn="1"/>
        </p:nvCxnSpPr>
        <p:spPr>
          <a:xfrm>
            <a:off x="608647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0" name="Picture Placeholder 7">
            <a:extLst>
              <a:ext uri="{FF2B5EF4-FFF2-40B4-BE49-F238E27FC236}">
                <a16:creationId xmlns:a16="http://schemas.microsoft.com/office/drawing/2014/main" id="{BC4A69A1-FCE3-4A09-B2F6-3F05EFC8A1F2}"/>
              </a:ext>
            </a:extLst>
          </p:cNvPr>
          <p:cNvSpPr>
            <a:spLocks noGrp="1"/>
          </p:cNvSpPr>
          <p:nvPr>
            <p:ph type="pic" sz="quarter" idx="17" hasCustomPrompt="1"/>
          </p:nvPr>
        </p:nvSpPr>
        <p:spPr>
          <a:xfrm>
            <a:off x="6330951" y="457202"/>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21" name="Text Placeholder 6">
            <a:extLst>
              <a:ext uri="{FF2B5EF4-FFF2-40B4-BE49-F238E27FC236}">
                <a16:creationId xmlns:a16="http://schemas.microsoft.com/office/drawing/2014/main" id="{87DCFF6F-5624-43CB-992D-A9A15C278D76}"/>
              </a:ext>
            </a:extLst>
          </p:cNvPr>
          <p:cNvSpPr>
            <a:spLocks noGrp="1"/>
          </p:cNvSpPr>
          <p:nvPr>
            <p:ph type="body" sz="quarter" idx="18"/>
          </p:nvPr>
        </p:nvSpPr>
        <p:spPr>
          <a:xfrm>
            <a:off x="6321425" y="4038600"/>
            <a:ext cx="2449515" cy="847725"/>
          </a:xfrm>
        </p:spPr>
        <p:txBody>
          <a:bodyPr/>
          <a:lstStyle>
            <a:lvl1pPr>
              <a:defRPr sz="1800">
                <a:solidFill>
                  <a:schemeClr val="accent1"/>
                </a:solidFill>
              </a:defRPr>
            </a:lvl1pPr>
          </a:lstStyle>
          <a:p>
            <a:pPr lvl="0"/>
            <a:r>
              <a:rPr lang="en-GB"/>
              <a:t>Click to edit Master text styles</a:t>
            </a:r>
          </a:p>
        </p:txBody>
      </p:sp>
      <p:cxnSp>
        <p:nvCxnSpPr>
          <p:cNvPr id="22" name="Straight Connector 21">
            <a:extLst>
              <a:ext uri="{FF2B5EF4-FFF2-40B4-BE49-F238E27FC236}">
                <a16:creationId xmlns:a16="http://schemas.microsoft.com/office/drawing/2014/main" id="{746E0189-91FD-4811-BEE9-78B3C93512C6}"/>
              </a:ext>
            </a:extLst>
          </p:cNvPr>
          <p:cNvCxnSpPr/>
          <p:nvPr userDrawn="1"/>
        </p:nvCxnSpPr>
        <p:spPr>
          <a:xfrm>
            <a:off x="9013825" y="457200"/>
            <a:ext cx="0" cy="4320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
        <p:nvSpPr>
          <p:cNvPr id="24" name="Picture Placeholder 7">
            <a:extLst>
              <a:ext uri="{FF2B5EF4-FFF2-40B4-BE49-F238E27FC236}">
                <a16:creationId xmlns:a16="http://schemas.microsoft.com/office/drawing/2014/main" id="{5E17F586-7CF3-4F8D-B0B1-2463938F4C0A}"/>
              </a:ext>
            </a:extLst>
          </p:cNvPr>
          <p:cNvSpPr>
            <a:spLocks noGrp="1"/>
          </p:cNvSpPr>
          <p:nvPr>
            <p:ph type="pic" sz="quarter" idx="19" hasCustomPrompt="1"/>
          </p:nvPr>
        </p:nvSpPr>
        <p:spPr>
          <a:xfrm>
            <a:off x="9256712" y="457202"/>
            <a:ext cx="2435224" cy="3381375"/>
          </a:xfrm>
          <a:solidFill>
            <a:schemeClr val="tx2">
              <a:lumMod val="20000"/>
              <a:lumOff val="80000"/>
            </a:schemeClr>
          </a:solidFill>
        </p:spPr>
        <p:txBody>
          <a:bodyPr tIns="1296000"/>
          <a:lstStyle>
            <a:lvl1pPr algn="ctr">
              <a:defRPr sz="1100"/>
            </a:lvl1pPr>
          </a:lstStyle>
          <a:p>
            <a:r>
              <a:rPr lang="en-GB"/>
              <a:t>INSERT IMAGE HERE</a:t>
            </a:r>
          </a:p>
        </p:txBody>
      </p:sp>
      <p:sp>
        <p:nvSpPr>
          <p:cNvPr id="25" name="Text Placeholder 6">
            <a:extLst>
              <a:ext uri="{FF2B5EF4-FFF2-40B4-BE49-F238E27FC236}">
                <a16:creationId xmlns:a16="http://schemas.microsoft.com/office/drawing/2014/main" id="{A7D14AF8-1472-498A-A689-1E2F6799CD3C}"/>
              </a:ext>
            </a:extLst>
          </p:cNvPr>
          <p:cNvSpPr>
            <a:spLocks noGrp="1"/>
          </p:cNvSpPr>
          <p:nvPr>
            <p:ph type="body" sz="quarter" idx="20"/>
          </p:nvPr>
        </p:nvSpPr>
        <p:spPr>
          <a:xfrm>
            <a:off x="9256713" y="4038600"/>
            <a:ext cx="2419351" cy="847725"/>
          </a:xfrm>
        </p:spPr>
        <p:txBody>
          <a:bodyPr/>
          <a:lstStyle>
            <a:lvl1pPr>
              <a:defRPr sz="1800">
                <a:solidFill>
                  <a:schemeClr val="accent1"/>
                </a:solidFill>
              </a:defRPr>
            </a:lvl1pPr>
          </a:lstStyle>
          <a:p>
            <a:pPr lvl="0"/>
            <a:r>
              <a:rPr lang="en-GB"/>
              <a:t>Click to edit Master text styles</a:t>
            </a:r>
          </a:p>
        </p:txBody>
      </p:sp>
    </p:spTree>
    <p:extLst>
      <p:ext uri="{BB962C8B-B14F-4D97-AF65-F5344CB8AC3E}">
        <p14:creationId xmlns:p14="http://schemas.microsoft.com/office/powerpoint/2010/main" val="33111215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hart/Graph">
    <p:bg>
      <p:bgPr>
        <a:solidFill>
          <a:srgbClr val="E6F0F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9426" y="411164"/>
            <a:ext cx="4858695" cy="453077"/>
          </a:xfrm>
        </p:spPr>
        <p:txBody>
          <a:bodyPr/>
          <a:lstStyle>
            <a:lvl1pPr>
              <a:lnSpc>
                <a:spcPts val="3400"/>
              </a:lnSpc>
              <a:defRPr sz="3000">
                <a:solidFill>
                  <a:schemeClr val="tx2"/>
                </a:solidFill>
              </a:defRPr>
            </a:lvl1pPr>
          </a:lstStyle>
          <a:p>
            <a:r>
              <a:rPr lang="en-GB"/>
              <a:t>Click to edit Master title style</a:t>
            </a:r>
          </a:p>
        </p:txBody>
      </p:sp>
      <p:sp>
        <p:nvSpPr>
          <p:cNvPr id="5" name="Slide Number Placeholder 4"/>
          <p:cNvSpPr>
            <a:spLocks noGrp="1"/>
          </p:cNvSpPr>
          <p:nvPr>
            <p:ph type="sldNum" sz="quarter" idx="12"/>
          </p:nvPr>
        </p:nvSpPr>
        <p:spPr>
          <a:xfrm>
            <a:off x="11466741" y="6511067"/>
            <a:ext cx="290100" cy="191861"/>
          </a:xfrm>
          <a:prstGeom prst="rect">
            <a:avLst/>
          </a:prstGeom>
        </p:spPr>
        <p:txBody>
          <a:bodyPr/>
          <a:lstStyle/>
          <a:p>
            <a:fld id="{DDBE135E-2566-4748-853C-8A3B78F0FB00}" type="slidenum">
              <a:rPr lang="en-GB" smtClean="0"/>
              <a:t>‹#›</a:t>
            </a:fld>
            <a:endParaRPr lang="en-GB"/>
          </a:p>
        </p:txBody>
      </p:sp>
      <p:sp>
        <p:nvSpPr>
          <p:cNvPr id="9" name="Text Placeholder 8">
            <a:extLst>
              <a:ext uri="{FF2B5EF4-FFF2-40B4-BE49-F238E27FC236}">
                <a16:creationId xmlns:a16="http://schemas.microsoft.com/office/drawing/2014/main" id="{7257DB79-C6EC-4871-8A1E-F2CD07968BE0}"/>
              </a:ext>
            </a:extLst>
          </p:cNvPr>
          <p:cNvSpPr>
            <a:spLocks noGrp="1"/>
          </p:cNvSpPr>
          <p:nvPr>
            <p:ph type="body" sz="quarter" idx="13"/>
          </p:nvPr>
        </p:nvSpPr>
        <p:spPr>
          <a:xfrm>
            <a:off x="6475413" y="411165"/>
            <a:ext cx="5200651" cy="454025"/>
          </a:xfrm>
        </p:spPr>
        <p:txBody>
          <a:bodyPr/>
          <a:lstStyle>
            <a:lvl1pPr>
              <a:lnSpc>
                <a:spcPts val="3400"/>
              </a:lnSpc>
              <a:defRPr sz="3000"/>
            </a:lvl1pPr>
          </a:lstStyle>
          <a:p>
            <a:pPr lvl="0"/>
            <a:r>
              <a:rPr lang="en-GB"/>
              <a:t>Click to edit Master text styles</a:t>
            </a:r>
          </a:p>
        </p:txBody>
      </p:sp>
    </p:spTree>
    <p:extLst>
      <p:ext uri="{BB962C8B-B14F-4D97-AF65-F5344CB8AC3E}">
        <p14:creationId xmlns:p14="http://schemas.microsoft.com/office/powerpoint/2010/main" val="254656254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228948" cy="6862925"/>
          </a:xfrm>
          <a:prstGeom prst="rect">
            <a:avLst/>
          </a:prstGeom>
        </p:spPr>
      </p:pic>
      <p:sp>
        <p:nvSpPr>
          <p:cNvPr id="2" name="Title 1"/>
          <p:cNvSpPr>
            <a:spLocks noGrp="1"/>
          </p:cNvSpPr>
          <p:nvPr>
            <p:ph type="ctrTitle"/>
          </p:nvPr>
        </p:nvSpPr>
        <p:spPr>
          <a:xfrm>
            <a:off x="1104915" y="3715200"/>
            <a:ext cx="10001252" cy="554851"/>
          </a:xfrm>
        </p:spPr>
        <p:txBody>
          <a:bodyPr/>
          <a:lstStyle>
            <a:lvl1pPr algn="l">
              <a:defRPr sz="5600">
                <a:solidFill>
                  <a:schemeClr val="bg1"/>
                </a:solidFill>
              </a:defRPr>
            </a:lvl1pPr>
          </a:lstStyle>
          <a:p>
            <a:r>
              <a:rPr lang="ga-IE"/>
              <a:t>Click to edit Master title style</a:t>
            </a:r>
            <a:endParaRPr lang="en-GB"/>
          </a:p>
        </p:txBody>
      </p:sp>
      <p:pic>
        <p:nvPicPr>
          <p:cNvPr id="5" name="Picture 4" descr="TCD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970" y="508874"/>
            <a:ext cx="4052991" cy="1092493"/>
          </a:xfrm>
          <a:prstGeom prst="rect">
            <a:avLst/>
          </a:prstGeom>
        </p:spPr>
      </p:pic>
    </p:spTree>
    <p:extLst>
      <p:ext uri="{BB962C8B-B14F-4D97-AF65-F5344CB8AC3E}">
        <p14:creationId xmlns:p14="http://schemas.microsoft.com/office/powerpoint/2010/main" val="41380780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220169" cy="6858000"/>
          </a:xfrm>
          <a:prstGeom prst="rect">
            <a:avLst/>
          </a:prstGeom>
        </p:spPr>
      </p:pic>
      <p:sp>
        <p:nvSpPr>
          <p:cNvPr id="2" name="Title 1"/>
          <p:cNvSpPr>
            <a:spLocks noGrp="1"/>
          </p:cNvSpPr>
          <p:nvPr>
            <p:ph type="ctrTitle"/>
          </p:nvPr>
        </p:nvSpPr>
        <p:spPr>
          <a:xfrm>
            <a:off x="1104915" y="3715200"/>
            <a:ext cx="10001252" cy="554851"/>
          </a:xfrm>
        </p:spPr>
        <p:txBody>
          <a:bodyPr/>
          <a:lstStyle>
            <a:lvl1pPr algn="l">
              <a:defRPr sz="3467">
                <a:solidFill>
                  <a:schemeClr val="bg1"/>
                </a:solidFill>
              </a:defRPr>
            </a:lvl1pPr>
          </a:lstStyle>
          <a:p>
            <a:r>
              <a:rPr lang="ga-IE"/>
              <a:t>Click to edit Master title style</a:t>
            </a:r>
            <a:endParaRPr lang="en-GB"/>
          </a:p>
        </p:txBody>
      </p:sp>
      <p:sp>
        <p:nvSpPr>
          <p:cNvPr id="3" name="Subtitle 2"/>
          <p:cNvSpPr>
            <a:spLocks noGrp="1"/>
          </p:cNvSpPr>
          <p:nvPr>
            <p:ph type="subTitle" idx="1"/>
          </p:nvPr>
        </p:nvSpPr>
        <p:spPr>
          <a:xfrm>
            <a:off x="1104900" y="4289400"/>
            <a:ext cx="10001251" cy="361800"/>
          </a:xfrm>
        </p:spPr>
        <p:txBody>
          <a:bodyPr/>
          <a:lstStyle>
            <a:lvl1pPr marL="0" indent="0" algn="l">
              <a:buNone/>
              <a:defRPr sz="2667" b="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ga-IE"/>
              <a:t>Click to edit Master subtitle style</a:t>
            </a:r>
            <a:endParaRPr lang="en-GB"/>
          </a:p>
        </p:txBody>
      </p:sp>
      <p:sp>
        <p:nvSpPr>
          <p:cNvPr id="11" name="Text Placeholder 10"/>
          <p:cNvSpPr>
            <a:spLocks noGrp="1"/>
          </p:cNvSpPr>
          <p:nvPr>
            <p:ph type="body" sz="quarter" idx="10"/>
          </p:nvPr>
        </p:nvSpPr>
        <p:spPr>
          <a:xfrm>
            <a:off x="1104918" y="5481758"/>
            <a:ext cx="6239100" cy="979375"/>
          </a:xfrm>
        </p:spPr>
        <p:txBody>
          <a:bodyPr/>
          <a:lstStyle>
            <a:lvl1pPr>
              <a:spcBef>
                <a:spcPts val="0"/>
              </a:spcBef>
              <a:defRPr sz="1867">
                <a:solidFill>
                  <a:schemeClr val="bg1"/>
                </a:solidFill>
              </a:defRPr>
            </a:lvl1pPr>
            <a:lvl2pPr marL="0" indent="0">
              <a:spcBef>
                <a:spcPts val="0"/>
              </a:spcBef>
              <a:buNone/>
              <a:defRPr sz="1867">
                <a:solidFill>
                  <a:schemeClr val="bg1"/>
                </a:solidFill>
              </a:defRPr>
            </a:lvl2pPr>
            <a:lvl3pPr marL="0" indent="0">
              <a:spcBef>
                <a:spcPts val="756"/>
              </a:spcBef>
              <a:buNone/>
              <a:defRPr sz="1867">
                <a:solidFill>
                  <a:schemeClr val="bg1"/>
                </a:solidFill>
              </a:defRPr>
            </a:lvl3pPr>
            <a:lvl4pPr>
              <a:spcBef>
                <a:spcPts val="0"/>
              </a:spcBef>
              <a:defRPr sz="1867">
                <a:solidFill>
                  <a:schemeClr val="bg1"/>
                </a:solidFill>
              </a:defRPr>
            </a:lvl4pPr>
            <a:lvl5pPr>
              <a:spcBef>
                <a:spcPts val="0"/>
              </a:spcBef>
              <a:defRPr sz="1867">
                <a:solidFill>
                  <a:schemeClr val="bg1"/>
                </a:solidFill>
              </a:defRPr>
            </a:lvl5pPr>
          </a:lstStyle>
          <a:p>
            <a:pPr lvl="0"/>
            <a:r>
              <a:rPr lang="ga-IE"/>
              <a:t>Click to edit Master text styles</a:t>
            </a:r>
          </a:p>
          <a:p>
            <a:pPr lvl="1"/>
            <a:r>
              <a:rPr lang="ga-IE"/>
              <a:t>Second level</a:t>
            </a:r>
          </a:p>
          <a:p>
            <a:pPr lvl="2"/>
            <a:r>
              <a:rPr lang="ga-IE"/>
              <a:t>Third level</a:t>
            </a:r>
          </a:p>
        </p:txBody>
      </p:sp>
      <p:pic>
        <p:nvPicPr>
          <p:cNvPr id="10" name="Picture 9" descr="TCD_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970" y="508874"/>
            <a:ext cx="4052991" cy="1092493"/>
          </a:xfrm>
          <a:prstGeom prst="rect">
            <a:avLst/>
          </a:prstGeom>
        </p:spPr>
      </p:pic>
    </p:spTree>
    <p:extLst>
      <p:ext uri="{BB962C8B-B14F-4D97-AF65-F5344CB8AC3E}">
        <p14:creationId xmlns:p14="http://schemas.microsoft.com/office/powerpoint/2010/main" val="356895765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0" y="1736255"/>
            <a:ext cx="10001251" cy="4040188"/>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15218689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5994000"/>
            <a:ext cx="12192000" cy="864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endParaRPr lang="en-GB" sz="1333"/>
          </a:p>
        </p:txBody>
      </p:sp>
      <p:sp>
        <p:nvSpPr>
          <p:cNvPr id="2" name="Title 1"/>
          <p:cNvSpPr>
            <a:spLocks noGrp="1"/>
          </p:cNvSpPr>
          <p:nvPr>
            <p:ph type="title"/>
          </p:nvPr>
        </p:nvSpPr>
        <p:spPr/>
        <p:txBody>
          <a:bodyPr/>
          <a:lstStyle/>
          <a:p>
            <a:r>
              <a:rPr lang="ga-IE"/>
              <a:t>Click to edit Master title style</a:t>
            </a:r>
            <a:endParaRPr lang="en-GB"/>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ga-IE"/>
              <a:t>Click to edit Master text styles</a:t>
            </a:r>
          </a:p>
        </p:txBody>
      </p:sp>
      <p:cxnSp>
        <p:nvCxnSpPr>
          <p:cNvPr id="6" name="Straight Connector 5"/>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1104900" y="1736256"/>
            <a:ext cx="10001251" cy="3855973"/>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pic>
        <p:nvPicPr>
          <p:cNvPr id="11" name="Picture 10" descr="TCD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71" y="6151381"/>
            <a:ext cx="2114525" cy="569976"/>
          </a:xfrm>
          <a:prstGeom prst="rect">
            <a:avLst/>
          </a:prstGeom>
        </p:spPr>
      </p:pic>
      <p:sp>
        <p:nvSpPr>
          <p:cNvPr id="10" name="TextBox 9"/>
          <p:cNvSpPr txBox="1"/>
          <p:nvPr userDrawn="1"/>
        </p:nvSpPr>
        <p:spPr>
          <a:xfrm>
            <a:off x="10605388" y="6538445"/>
            <a:ext cx="500763" cy="205121"/>
          </a:xfrm>
          <a:prstGeom prst="rect">
            <a:avLst/>
          </a:prstGeom>
          <a:noFill/>
        </p:spPr>
        <p:txBody>
          <a:bodyPr wrap="square" lIns="0" tIns="0" rIns="0" bIns="0" rtlCol="0">
            <a:spAutoFit/>
          </a:bodyPr>
          <a:lstStyle/>
          <a:p>
            <a:pPr marL="0" marR="0" indent="0" algn="r" defTabSz="1219170" rtl="0" eaLnBrk="1" fontAlgn="auto" latinLnBrk="0" hangingPunct="1">
              <a:lnSpc>
                <a:spcPct val="100000"/>
              </a:lnSpc>
              <a:spcBef>
                <a:spcPts val="0"/>
              </a:spcBef>
              <a:spcAft>
                <a:spcPts val="0"/>
              </a:spcAft>
              <a:buClrTx/>
              <a:buSzTx/>
              <a:buFontTx/>
              <a:buNone/>
              <a:tabLst/>
              <a:defRPr/>
            </a:pPr>
            <a:fld id="{9B0B15D8-8C78-934C-9F81-483F5C37CC80}" type="slidenum">
              <a:rPr lang="en-US" sz="1333" smtClean="0">
                <a:solidFill>
                  <a:schemeClr val="bg1"/>
                </a:solidFill>
              </a:rPr>
              <a:pPr marL="0" marR="0" indent="0" algn="r" defTabSz="1219170" rtl="0" eaLnBrk="1" fontAlgn="auto" latinLnBrk="0" hangingPunct="1">
                <a:lnSpc>
                  <a:spcPct val="100000"/>
                </a:lnSpc>
                <a:spcBef>
                  <a:spcPts val="0"/>
                </a:spcBef>
                <a:spcAft>
                  <a:spcPts val="0"/>
                </a:spcAft>
                <a:buClrTx/>
                <a:buSzTx/>
                <a:buFontTx/>
                <a:buNone/>
                <a:tabLst/>
                <a:defRPr/>
              </a:pPr>
              <a:t>‹#›</a:t>
            </a:fld>
            <a:endParaRPr lang="en-US" sz="1333">
              <a:solidFill>
                <a:schemeClr val="bg1"/>
              </a:solidFill>
            </a:endParaRPr>
          </a:p>
        </p:txBody>
      </p:sp>
    </p:spTree>
    <p:extLst>
      <p:ext uri="{BB962C8B-B14F-4D97-AF65-F5344CB8AC3E}">
        <p14:creationId xmlns:p14="http://schemas.microsoft.com/office/powerpoint/2010/main" val="323539874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1" y="1881076"/>
            <a:ext cx="5245099" cy="3163365"/>
          </a:xfrm>
        </p:spPr>
        <p:txBody>
          <a:bodyPr/>
          <a:lstStyle>
            <a:lvl1pPr marL="368291" indent="-368291">
              <a:spcBef>
                <a:spcPts val="1200"/>
              </a:spcBef>
              <a:buClr>
                <a:schemeClr val="tx2"/>
              </a:buClr>
              <a:buFont typeface="Arial" panose="020B0604020202020204" pitchFamily="34" charset="0"/>
              <a:buChar char="‒"/>
              <a:defRPr sz="1867" b="0"/>
            </a:lvl1pPr>
            <a:lvl2pPr marL="833946" indent="-311143">
              <a:buFont typeface="Arial" panose="020B0604020202020204" pitchFamily="34" charset="0"/>
              <a:buChar char="•"/>
              <a:defRPr sz="1867"/>
            </a:lvl2pPr>
            <a:lvl3pPr marL="1217054" indent="-296326">
              <a:defRPr sz="1867"/>
            </a:lvl3pPr>
            <a:lvl4pPr marL="1504913" indent="-253994">
              <a:defRPr sz="1867"/>
            </a:lvl4pPr>
            <a:lvl5pPr marL="1919769" indent="-247644">
              <a:defRPr sz="1867"/>
            </a:lvl5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ga-IE"/>
              <a:t>Click to edit Master text styles</a:t>
            </a:r>
          </a:p>
        </p:txBody>
      </p:sp>
      <p:cxnSp>
        <p:nvCxnSpPr>
          <p:cNvPr id="6" name="Straight Connector 5"/>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6553201" y="1881076"/>
            <a:ext cx="5246400" cy="3163365"/>
          </a:xfrm>
        </p:spPr>
        <p:txBody>
          <a:bodyPr/>
          <a:lstStyle>
            <a:lvl1pPr marL="368291" indent="-368291">
              <a:spcBef>
                <a:spcPts val="1200"/>
              </a:spcBef>
              <a:buClr>
                <a:schemeClr val="tx2"/>
              </a:buClr>
              <a:buFont typeface="Arial" panose="020B0604020202020204" pitchFamily="34" charset="0"/>
              <a:buChar char="‒"/>
              <a:defRPr sz="1867" b="0"/>
            </a:lvl1pPr>
            <a:lvl2pPr marL="833946" indent="-311143">
              <a:buFont typeface="Arial" panose="020B0604020202020204" pitchFamily="34" charset="0"/>
              <a:buChar char="•"/>
              <a:defRPr sz="1867"/>
            </a:lvl2pPr>
            <a:lvl3pPr marL="1217054" indent="-296326">
              <a:defRPr sz="1867"/>
            </a:lvl3pPr>
            <a:lvl4pPr marL="1504913" indent="-253994">
              <a:defRPr sz="1867"/>
            </a:lvl4pPr>
            <a:lvl5pPr marL="1919769" indent="-247644">
              <a:defRPr sz="1867"/>
            </a:lvl5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14" name="Rectangle 13"/>
          <p:cNvSpPr/>
          <p:nvPr userDrawn="1"/>
        </p:nvSpPr>
        <p:spPr>
          <a:xfrm>
            <a:off x="0" y="5994000"/>
            <a:ext cx="12192000" cy="864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69409" indent="0" algn="l"/>
            <a:endParaRPr lang="en-GB" sz="1333"/>
          </a:p>
        </p:txBody>
      </p:sp>
      <p:pic>
        <p:nvPicPr>
          <p:cNvPr id="15" name="Picture 14" descr="TCD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971" y="6151381"/>
            <a:ext cx="2114525" cy="569976"/>
          </a:xfrm>
          <a:prstGeom prst="rect">
            <a:avLst/>
          </a:prstGeom>
        </p:spPr>
      </p:pic>
      <p:sp>
        <p:nvSpPr>
          <p:cNvPr id="16" name="TextBox 15"/>
          <p:cNvSpPr txBox="1"/>
          <p:nvPr userDrawn="1"/>
        </p:nvSpPr>
        <p:spPr>
          <a:xfrm>
            <a:off x="10605388" y="6538445"/>
            <a:ext cx="500763" cy="205121"/>
          </a:xfrm>
          <a:prstGeom prst="rect">
            <a:avLst/>
          </a:prstGeom>
          <a:noFill/>
        </p:spPr>
        <p:txBody>
          <a:bodyPr wrap="square" lIns="0" tIns="0" rIns="0" bIns="0" rtlCol="0">
            <a:spAutoFit/>
          </a:bodyPr>
          <a:lstStyle/>
          <a:p>
            <a:pPr marL="0" marR="0" indent="0" algn="r" defTabSz="1219170" rtl="0" eaLnBrk="1" fontAlgn="auto" latinLnBrk="0" hangingPunct="1">
              <a:lnSpc>
                <a:spcPct val="100000"/>
              </a:lnSpc>
              <a:spcBef>
                <a:spcPts val="0"/>
              </a:spcBef>
              <a:spcAft>
                <a:spcPts val="0"/>
              </a:spcAft>
              <a:buClrTx/>
              <a:buSzTx/>
              <a:buFontTx/>
              <a:buNone/>
              <a:tabLst/>
              <a:defRPr/>
            </a:pPr>
            <a:fld id="{9B0B15D8-8C78-934C-9F81-483F5C37CC80}" type="slidenum">
              <a:rPr lang="en-US" sz="1333" smtClean="0">
                <a:solidFill>
                  <a:schemeClr val="bg1"/>
                </a:solidFill>
              </a:rPr>
              <a:pPr marL="0" marR="0" indent="0" algn="r" defTabSz="1219170" rtl="0" eaLnBrk="1" fontAlgn="auto" latinLnBrk="0" hangingPunct="1">
                <a:lnSpc>
                  <a:spcPct val="100000"/>
                </a:lnSpc>
                <a:spcBef>
                  <a:spcPts val="0"/>
                </a:spcBef>
                <a:spcAft>
                  <a:spcPts val="0"/>
                </a:spcAft>
                <a:buClrTx/>
                <a:buSzTx/>
                <a:buFontTx/>
                <a:buNone/>
                <a:tabLst/>
                <a:defRPr/>
              </a:pPr>
              <a:t>‹#›</a:t>
            </a:fld>
            <a:endParaRPr lang="en-US" sz="1333">
              <a:solidFill>
                <a:schemeClr val="bg1"/>
              </a:solidFill>
            </a:endParaRPr>
          </a:p>
        </p:txBody>
      </p:sp>
    </p:spTree>
    <p:extLst>
      <p:ext uri="{BB962C8B-B14F-4D97-AF65-F5344CB8AC3E}">
        <p14:creationId xmlns:p14="http://schemas.microsoft.com/office/powerpoint/2010/main" val="98822478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3_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6585600" y="1438283"/>
            <a:ext cx="5606400" cy="4985772"/>
          </a:xfrm>
          <a:solidFill>
            <a:schemeClr val="accent4"/>
          </a:solidFill>
        </p:spPr>
        <p:txBody>
          <a:bodyPr tIns="0" anchor="ctr" anchorCtr="0"/>
          <a:lstStyle>
            <a:lvl1pPr algn="ctr">
              <a:defRPr sz="2133" b="0">
                <a:solidFill>
                  <a:schemeClr val="accent3"/>
                </a:solidFill>
              </a:defRPr>
            </a:lvl1pPr>
          </a:lstStyle>
          <a:p>
            <a:r>
              <a:rPr lang="en-GB"/>
              <a:t>IMAGE</a:t>
            </a:r>
          </a:p>
        </p:txBody>
      </p:sp>
      <p:sp>
        <p:nvSpPr>
          <p:cNvPr id="2" name="Title 1"/>
          <p:cNvSpPr>
            <a:spLocks noGrp="1"/>
          </p:cNvSpPr>
          <p:nvPr>
            <p:ph type="title"/>
          </p:nvPr>
        </p:nvSpPr>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11" y="1905000"/>
            <a:ext cx="5092700" cy="3987688"/>
          </a:xfrm>
        </p:spPr>
        <p:txBody>
          <a:bodyPr/>
          <a:lstStyle>
            <a:lvl1pPr marL="317492" indent="-317492">
              <a:spcBef>
                <a:spcPts val="1133"/>
              </a:spcBef>
              <a:buClr>
                <a:schemeClr val="tx2"/>
              </a:buClr>
              <a:buFont typeface="Calibri" panose="020F0502020204030204" pitchFamily="34" charset="0"/>
              <a:buChar char="–"/>
              <a:defRPr sz="1867" b="0"/>
            </a:lvl1pPr>
            <a:lvl2pPr marL="670967" indent="-277277">
              <a:spcBef>
                <a:spcPts val="0"/>
              </a:spcBef>
              <a:spcAft>
                <a:spcPts val="756"/>
              </a:spcAft>
              <a:defRPr sz="1867" b="0"/>
            </a:lvl2pPr>
            <a:lvl3pPr>
              <a:defRPr sz="1867" b="0"/>
            </a:lvl3pPr>
            <a:lvl4pPr>
              <a:defRPr sz="1867" b="0"/>
            </a:lvl4pPr>
            <a:lvl5pPr>
              <a:defRPr sz="1867" b="0"/>
            </a:lvl5pPr>
          </a:lstStyle>
          <a:p>
            <a:pPr lvl="0"/>
            <a:r>
              <a:rPr lang="ga-IE"/>
              <a:t>Click to edit Master text styles</a:t>
            </a:r>
          </a:p>
          <a:p>
            <a:pPr lvl="1"/>
            <a:r>
              <a:rPr lang="ga-IE"/>
              <a:t>Second level</a:t>
            </a:r>
          </a:p>
        </p:txBody>
      </p:sp>
      <p:sp>
        <p:nvSpPr>
          <p:cNvPr id="6"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ga-IE"/>
              <a:t>Click to edit Master text styles</a:t>
            </a:r>
          </a:p>
        </p:txBody>
      </p:sp>
      <p:cxnSp>
        <p:nvCxnSpPr>
          <p:cNvPr id="7" name="Straight Connector 6"/>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Rectangle 15"/>
          <p:cNvSpPr/>
          <p:nvPr userDrawn="1"/>
        </p:nvSpPr>
        <p:spPr>
          <a:xfrm>
            <a:off x="0" y="6426000"/>
            <a:ext cx="12192000" cy="432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nchorCtr="0"/>
          <a:lstStyle/>
          <a:p>
            <a:pPr marL="969409" indent="0" algn="l"/>
            <a:r>
              <a:rPr lang="en-GB" sz="1333" b="1"/>
              <a:t>Trinity College Dublin, </a:t>
            </a:r>
            <a:r>
              <a:rPr lang="en-GB" sz="1333"/>
              <a:t>The University of Dublin</a:t>
            </a:r>
          </a:p>
        </p:txBody>
      </p:sp>
      <p:sp>
        <p:nvSpPr>
          <p:cNvPr id="17" name="TextBox 16"/>
          <p:cNvSpPr txBox="1"/>
          <p:nvPr userDrawn="1"/>
        </p:nvSpPr>
        <p:spPr>
          <a:xfrm>
            <a:off x="10605388" y="6538445"/>
            <a:ext cx="500763" cy="205121"/>
          </a:xfrm>
          <a:prstGeom prst="rect">
            <a:avLst/>
          </a:prstGeom>
          <a:noFill/>
        </p:spPr>
        <p:txBody>
          <a:bodyPr wrap="square" lIns="0" tIns="0" rIns="0" bIns="0" rtlCol="0">
            <a:spAutoFit/>
          </a:bodyPr>
          <a:lstStyle/>
          <a:p>
            <a:pPr marL="0" marR="0" indent="0" algn="r" defTabSz="1219170" rtl="0" eaLnBrk="1" fontAlgn="auto" latinLnBrk="0" hangingPunct="1">
              <a:lnSpc>
                <a:spcPct val="100000"/>
              </a:lnSpc>
              <a:spcBef>
                <a:spcPts val="0"/>
              </a:spcBef>
              <a:spcAft>
                <a:spcPts val="0"/>
              </a:spcAft>
              <a:buClrTx/>
              <a:buSzTx/>
              <a:buFontTx/>
              <a:buNone/>
              <a:tabLst/>
              <a:defRPr/>
            </a:pPr>
            <a:fld id="{9B0B15D8-8C78-934C-9F81-483F5C37CC80}" type="slidenum">
              <a:rPr lang="en-US" sz="1333" smtClean="0">
                <a:solidFill>
                  <a:schemeClr val="bg1"/>
                </a:solidFill>
              </a:rPr>
              <a:pPr marL="0" marR="0" indent="0" algn="r" defTabSz="1219170" rtl="0" eaLnBrk="1" fontAlgn="auto" latinLnBrk="0" hangingPunct="1">
                <a:lnSpc>
                  <a:spcPct val="100000"/>
                </a:lnSpc>
                <a:spcBef>
                  <a:spcPts val="0"/>
                </a:spcBef>
                <a:spcAft>
                  <a:spcPts val="0"/>
                </a:spcAft>
                <a:buClrTx/>
                <a:buSzTx/>
                <a:buFontTx/>
                <a:buNone/>
                <a:tabLst/>
                <a:defRPr/>
              </a:pPr>
              <a:t>‹#›</a:t>
            </a:fld>
            <a:endParaRPr lang="en-US" sz="1333">
              <a:solidFill>
                <a:schemeClr val="bg1"/>
              </a:solidFill>
            </a:endParaRPr>
          </a:p>
        </p:txBody>
      </p:sp>
    </p:spTree>
    <p:extLst>
      <p:ext uri="{BB962C8B-B14F-4D97-AF65-F5344CB8AC3E}">
        <p14:creationId xmlns:p14="http://schemas.microsoft.com/office/powerpoint/2010/main" val="180485102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83"/>
            <a:ext cx="12192000" cy="4985759"/>
          </a:xfrm>
          <a:solidFill>
            <a:schemeClr val="accent4"/>
          </a:solidFill>
        </p:spPr>
        <p:txBody>
          <a:bodyPr tIns="0" anchor="ctr" anchorCtr="0"/>
          <a:lstStyle>
            <a:lvl1pPr algn="ctr">
              <a:defRPr sz="2133" b="0">
                <a:solidFill>
                  <a:schemeClr val="accent3"/>
                </a:solidFill>
              </a:defRPr>
            </a:lvl1pPr>
          </a:lstStyle>
          <a:p>
            <a:r>
              <a:rPr lang="en-GB"/>
              <a:t>IMAGE</a:t>
            </a:r>
          </a:p>
        </p:txBody>
      </p:sp>
      <p:sp>
        <p:nvSpPr>
          <p:cNvPr id="2" name="Title 1"/>
          <p:cNvSpPr>
            <a:spLocks noGrp="1"/>
          </p:cNvSpPr>
          <p:nvPr>
            <p:ph type="title"/>
          </p:nvPr>
        </p:nvSpPr>
        <p:spPr/>
        <p:txBody>
          <a:bodyPr/>
          <a:lstStyle/>
          <a:p>
            <a:r>
              <a:rPr lang="ga-IE"/>
              <a:t>Click to edit Master title style</a:t>
            </a:r>
            <a:endParaRPr lang="en-GB"/>
          </a:p>
        </p:txBody>
      </p:sp>
      <p:sp>
        <p:nvSpPr>
          <p:cNvPr id="6"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ga-IE"/>
              <a:t>Click to edit Master text styles</a:t>
            </a:r>
          </a:p>
        </p:txBody>
      </p:sp>
      <p:cxnSp>
        <p:nvCxnSpPr>
          <p:cNvPr id="7" name="Straight Connector 6"/>
          <p:cNvCxnSpPr/>
          <p:nvPr userDrawn="1"/>
        </p:nvCxnSpPr>
        <p:spPr>
          <a:xfrm>
            <a:off x="0" y="1438275"/>
            <a:ext cx="12192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0" y="6426000"/>
            <a:ext cx="12192000" cy="432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144000" tIns="0" rIns="0" bIns="0" rtlCol="0" anchor="ctr" anchorCtr="0"/>
          <a:lstStyle/>
          <a:p>
            <a:pPr marL="969409" indent="0" algn="l"/>
            <a:r>
              <a:rPr lang="en-GB" sz="1333" b="1"/>
              <a:t>Trinity College Dublin, </a:t>
            </a:r>
            <a:r>
              <a:rPr lang="en-GB" sz="1333"/>
              <a:t>The University of Dublin</a:t>
            </a:r>
          </a:p>
        </p:txBody>
      </p:sp>
      <p:sp>
        <p:nvSpPr>
          <p:cNvPr id="11" name="TextBox 10"/>
          <p:cNvSpPr txBox="1"/>
          <p:nvPr userDrawn="1"/>
        </p:nvSpPr>
        <p:spPr>
          <a:xfrm>
            <a:off x="10605388" y="6538445"/>
            <a:ext cx="500763" cy="205121"/>
          </a:xfrm>
          <a:prstGeom prst="rect">
            <a:avLst/>
          </a:prstGeom>
          <a:noFill/>
        </p:spPr>
        <p:txBody>
          <a:bodyPr wrap="square" lIns="0" tIns="0" rIns="0" bIns="0" rtlCol="0">
            <a:spAutoFit/>
          </a:bodyPr>
          <a:lstStyle/>
          <a:p>
            <a:pPr marL="0" marR="0" indent="0" algn="r" defTabSz="1219170" rtl="0" eaLnBrk="1" fontAlgn="auto" latinLnBrk="0" hangingPunct="1">
              <a:lnSpc>
                <a:spcPct val="100000"/>
              </a:lnSpc>
              <a:spcBef>
                <a:spcPts val="0"/>
              </a:spcBef>
              <a:spcAft>
                <a:spcPts val="0"/>
              </a:spcAft>
              <a:buClrTx/>
              <a:buSzTx/>
              <a:buFontTx/>
              <a:buNone/>
              <a:tabLst/>
              <a:defRPr/>
            </a:pPr>
            <a:fld id="{9B0B15D8-8C78-934C-9F81-483F5C37CC80}" type="slidenum">
              <a:rPr lang="en-US" sz="1333" smtClean="0">
                <a:solidFill>
                  <a:schemeClr val="bg1"/>
                </a:solidFill>
              </a:rPr>
              <a:pPr marL="0" marR="0" indent="0" algn="r" defTabSz="1219170" rtl="0" eaLnBrk="1" fontAlgn="auto" latinLnBrk="0" hangingPunct="1">
                <a:lnSpc>
                  <a:spcPct val="100000"/>
                </a:lnSpc>
                <a:spcBef>
                  <a:spcPts val="0"/>
                </a:spcBef>
                <a:spcAft>
                  <a:spcPts val="0"/>
                </a:spcAft>
                <a:buClrTx/>
                <a:buSzTx/>
                <a:buFontTx/>
                <a:buNone/>
                <a:tabLst/>
                <a:defRPr/>
              </a:pPr>
              <a:t>‹#›</a:t>
            </a:fld>
            <a:endParaRPr lang="en-US" sz="1333">
              <a:solidFill>
                <a:schemeClr val="bg1"/>
              </a:solidFill>
            </a:endParaRPr>
          </a:p>
        </p:txBody>
      </p:sp>
    </p:spTree>
    <p:extLst>
      <p:ext uri="{BB962C8B-B14F-4D97-AF65-F5344CB8AC3E}">
        <p14:creationId xmlns:p14="http://schemas.microsoft.com/office/powerpoint/2010/main" val="23924276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userDrawn="1">
  <p:cSld name="3_Title &amp; Content">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A021E2C-B519-486B-BFF5-9AA5B430078F}"/>
              </a:ext>
            </a:extLst>
          </p:cNvPr>
          <p:cNvSpPr txBox="1"/>
          <p:nvPr userDrawn="1"/>
        </p:nvSpPr>
        <p:spPr>
          <a:xfrm>
            <a:off x="475343" y="6566847"/>
            <a:ext cx="2187458" cy="1384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0" normalizeH="0" baseline="0" noProof="0">
                <a:ln>
                  <a:noFill/>
                </a:ln>
                <a:solidFill>
                  <a:srgbClr val="FFFFFF"/>
                </a:solidFill>
                <a:effectLst/>
                <a:uLnTx/>
                <a:uFillTx/>
                <a:latin typeface="Calibri" panose="020F0502020204030204"/>
                <a:ea typeface="+mn-ea"/>
                <a:cs typeface="+mn-cs"/>
              </a:rPr>
              <a:t>Trinity College Dublin, The University of Dublin</a:t>
            </a:r>
            <a:endParaRPr kumimoji="0" lang="en-GB" sz="900" b="0" i="0" u="none" strike="noStrike" kern="1200" cap="none" spc="-1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A2DEF08-7A6C-17F0-199B-559C9FE16F40}"/>
              </a:ext>
            </a:extLst>
          </p:cNvPr>
          <p:cNvSpPr txBox="1"/>
          <p:nvPr userDrawn="1"/>
        </p:nvSpPr>
        <p:spPr>
          <a:xfrm>
            <a:off x="334938" y="6250211"/>
            <a:ext cx="3033712" cy="3693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IE" sz="20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n-cs"/>
              </a:rPr>
              <a:t>#TrinityFundingWeek2023</a:t>
            </a:r>
            <a:endParaRPr kumimoji="0" lang="en-US" sz="2000" b="0" i="1"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37555639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Green">
    <p:spTree>
      <p:nvGrpSpPr>
        <p:cNvPr id="1" name=""/>
        <p:cNvGrpSpPr/>
        <p:nvPr/>
      </p:nvGrpSpPr>
      <p:grpSpPr>
        <a:xfrm>
          <a:off x="0" y="0"/>
          <a:ext cx="0" cy="0"/>
          <a:chOff x="0" y="0"/>
          <a:chExt cx="0" cy="0"/>
        </a:xfrm>
      </p:grpSpPr>
      <p:pic>
        <p:nvPicPr>
          <p:cNvPr id="3" name="Picture 2" descr="A green and black text&#10;&#10;Description automatically generated">
            <a:extLst>
              <a:ext uri="{FF2B5EF4-FFF2-40B4-BE49-F238E27FC236}">
                <a16:creationId xmlns:a16="http://schemas.microsoft.com/office/drawing/2014/main" id="{BE48E990-950D-4BF0-89A5-D285EBF019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84" y="0"/>
            <a:ext cx="12189631" cy="6858000"/>
          </a:xfrm>
          <a:prstGeom prst="rect">
            <a:avLst/>
          </a:prstGeom>
        </p:spPr>
      </p:pic>
      <p:sp>
        <p:nvSpPr>
          <p:cNvPr id="4" name="Text Placeholder 10">
            <a:extLst>
              <a:ext uri="{FF2B5EF4-FFF2-40B4-BE49-F238E27FC236}">
                <a16:creationId xmlns:a16="http://schemas.microsoft.com/office/drawing/2014/main" id="{6E4F9614-3AA2-4E40-84DA-13F27CBC4E97}"/>
              </a:ext>
            </a:extLst>
          </p:cNvPr>
          <p:cNvSpPr>
            <a:spLocks noGrp="1"/>
          </p:cNvSpPr>
          <p:nvPr>
            <p:ph type="body" sz="quarter" idx="10"/>
          </p:nvPr>
        </p:nvSpPr>
        <p:spPr>
          <a:xfrm>
            <a:off x="1227137" y="1373981"/>
            <a:ext cx="9737725" cy="4110038"/>
          </a:xfrm>
        </p:spPr>
        <p:txBody>
          <a:bodyPr anchor="ctr">
            <a:normAutofit/>
          </a:bodyPr>
          <a:lstStyle>
            <a:lvl1pPr marL="0" indent="0" algn="ctr">
              <a:buNone/>
              <a:defRPr sz="44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a:t>
            </a:r>
          </a:p>
        </p:txBody>
      </p:sp>
    </p:spTree>
    <p:extLst>
      <p:ext uri="{BB962C8B-B14F-4D97-AF65-F5344CB8AC3E}">
        <p14:creationId xmlns:p14="http://schemas.microsoft.com/office/powerpoint/2010/main" val="1694492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image" Target="../media/image5.png"/><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heme" Target="../theme/theme3.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9" Type="http://schemas.openxmlformats.org/officeDocument/2006/relationships/slideLayout" Target="../slideLayouts/slideLayout92.xml"/><Relationship Id="rId21" Type="http://schemas.openxmlformats.org/officeDocument/2006/relationships/slideLayout" Target="../slideLayouts/slideLayout74.xml"/><Relationship Id="rId34" Type="http://schemas.openxmlformats.org/officeDocument/2006/relationships/slideLayout" Target="../slideLayouts/slideLayout87.xml"/><Relationship Id="rId42" Type="http://schemas.openxmlformats.org/officeDocument/2006/relationships/slideLayout" Target="../slideLayouts/slideLayout95.xml"/><Relationship Id="rId47" Type="http://schemas.openxmlformats.org/officeDocument/2006/relationships/slideLayout" Target="../slideLayouts/slideLayout100.xml"/><Relationship Id="rId50" Type="http://schemas.openxmlformats.org/officeDocument/2006/relationships/slideLayout" Target="../slideLayouts/slideLayout103.xml"/><Relationship Id="rId55" Type="http://schemas.openxmlformats.org/officeDocument/2006/relationships/image" Target="../media/image10.jpeg"/><Relationship Id="rId7" Type="http://schemas.openxmlformats.org/officeDocument/2006/relationships/slideLayout" Target="../slideLayouts/slideLayout6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9" Type="http://schemas.openxmlformats.org/officeDocument/2006/relationships/slideLayout" Target="../slideLayouts/slideLayout82.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slideLayout" Target="../slideLayouts/slideLayout85.xml"/><Relationship Id="rId37" Type="http://schemas.openxmlformats.org/officeDocument/2006/relationships/slideLayout" Target="../slideLayouts/slideLayout90.xml"/><Relationship Id="rId40" Type="http://schemas.openxmlformats.org/officeDocument/2006/relationships/slideLayout" Target="../slideLayouts/slideLayout93.xml"/><Relationship Id="rId45" Type="http://schemas.openxmlformats.org/officeDocument/2006/relationships/slideLayout" Target="../slideLayouts/slideLayout98.xml"/><Relationship Id="rId53" Type="http://schemas.openxmlformats.org/officeDocument/2006/relationships/slideLayout" Target="../slideLayouts/slideLayout106.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slideLayout" Target="../slideLayouts/slideLayout84.xml"/><Relationship Id="rId44" Type="http://schemas.openxmlformats.org/officeDocument/2006/relationships/slideLayout" Target="../slideLayouts/slideLayout97.xml"/><Relationship Id="rId52" Type="http://schemas.openxmlformats.org/officeDocument/2006/relationships/slideLayout" Target="../slideLayouts/slideLayout105.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35" Type="http://schemas.openxmlformats.org/officeDocument/2006/relationships/slideLayout" Target="../slideLayouts/slideLayout88.xml"/><Relationship Id="rId43" Type="http://schemas.openxmlformats.org/officeDocument/2006/relationships/slideLayout" Target="../slideLayouts/slideLayout96.xml"/><Relationship Id="rId48" Type="http://schemas.openxmlformats.org/officeDocument/2006/relationships/slideLayout" Target="../slideLayouts/slideLayout101.xml"/><Relationship Id="rId8" Type="http://schemas.openxmlformats.org/officeDocument/2006/relationships/slideLayout" Target="../slideLayouts/slideLayout61.xml"/><Relationship Id="rId51" Type="http://schemas.openxmlformats.org/officeDocument/2006/relationships/slideLayout" Target="../slideLayouts/slideLayout104.xml"/><Relationship Id="rId3" Type="http://schemas.openxmlformats.org/officeDocument/2006/relationships/slideLayout" Target="../slideLayouts/slideLayout56.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slideLayout" Target="../slideLayouts/slideLayout86.xml"/><Relationship Id="rId38" Type="http://schemas.openxmlformats.org/officeDocument/2006/relationships/slideLayout" Target="../slideLayouts/slideLayout91.xml"/><Relationship Id="rId46" Type="http://schemas.openxmlformats.org/officeDocument/2006/relationships/slideLayout" Target="../slideLayouts/slideLayout99.xml"/><Relationship Id="rId20" Type="http://schemas.openxmlformats.org/officeDocument/2006/relationships/slideLayout" Target="../slideLayouts/slideLayout73.xml"/><Relationship Id="rId41" Type="http://schemas.openxmlformats.org/officeDocument/2006/relationships/slideLayout" Target="../slideLayouts/slideLayout94.xml"/><Relationship Id="rId54" Type="http://schemas.openxmlformats.org/officeDocument/2006/relationships/theme" Target="../theme/theme4.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36" Type="http://schemas.openxmlformats.org/officeDocument/2006/relationships/slideLayout" Target="../slideLayouts/slideLayout89.xml"/><Relationship Id="rId49" Type="http://schemas.openxmlformats.org/officeDocument/2006/relationships/slideLayout" Target="../slideLayouts/slideLayout10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FBF0D7-A9F9-4255-920E-E4915366813E}"/>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0" y="6397867"/>
            <a:ext cx="12191999" cy="460133"/>
          </a:xfrm>
          <a:prstGeom prst="rect">
            <a:avLst/>
          </a:prstGeom>
        </p:spPr>
      </p:pic>
      <p:sp>
        <p:nvSpPr>
          <p:cNvPr id="2" name="Title Placeholder 1"/>
          <p:cNvSpPr>
            <a:spLocks noGrp="1"/>
          </p:cNvSpPr>
          <p:nvPr>
            <p:ph type="title"/>
          </p:nvPr>
        </p:nvSpPr>
        <p:spPr>
          <a:xfrm>
            <a:off x="479426" y="388336"/>
            <a:ext cx="5148378" cy="1012975"/>
          </a:xfrm>
          <a:prstGeom prst="rect">
            <a:avLst/>
          </a:prstGeom>
        </p:spPr>
        <p:txBody>
          <a:bodyPr vert="horz" lIns="0" tIns="0" rIns="0" bIns="0" rtlCol="0" anchor="t" anchorCtr="0">
            <a:noAutofit/>
          </a:bodyPr>
          <a:lstStyle/>
          <a:p>
            <a:r>
              <a:rPr lang="en-GB"/>
              <a:t>Click to edit Master title style</a:t>
            </a:r>
            <a:endParaRPr lang="en-GB" dirty="0"/>
          </a:p>
        </p:txBody>
      </p:sp>
      <p:sp>
        <p:nvSpPr>
          <p:cNvPr id="3" name="Text Placeholder 2"/>
          <p:cNvSpPr>
            <a:spLocks noGrp="1"/>
          </p:cNvSpPr>
          <p:nvPr>
            <p:ph type="body" idx="1"/>
          </p:nvPr>
        </p:nvSpPr>
        <p:spPr>
          <a:xfrm>
            <a:off x="479425" y="4340612"/>
            <a:ext cx="5148378" cy="1772917"/>
          </a:xfrm>
          <a:prstGeom prst="rect">
            <a:avLst/>
          </a:prstGeom>
        </p:spPr>
        <p:txBody>
          <a:bodyPr vert="horz" lIns="0" tIns="0" rIns="0" bIns="0" rtlCol="0">
            <a:noAutofit/>
          </a:bodyPr>
          <a:lstStyle/>
          <a:p>
            <a:pPr lvl="0"/>
            <a:r>
              <a:rPr lang="en-US" dirty="0"/>
              <a:t>Click to edit Master text styles</a:t>
            </a:r>
          </a:p>
          <a:p>
            <a:pPr lvl="1"/>
            <a:r>
              <a:rPr lang="en-US" dirty="0"/>
              <a:t>Second level</a:t>
            </a:r>
            <a:endParaRPr lang="en-GB" dirty="0"/>
          </a:p>
        </p:txBody>
      </p:sp>
      <p:sp>
        <p:nvSpPr>
          <p:cNvPr id="6" name="Slide Number Placeholder 5"/>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dirty="0"/>
          </a:p>
        </p:txBody>
      </p:sp>
      <p:sp>
        <p:nvSpPr>
          <p:cNvPr id="9" name="TextBox 8">
            <a:extLst>
              <a:ext uri="{FF2B5EF4-FFF2-40B4-BE49-F238E27FC236}">
                <a16:creationId xmlns:a16="http://schemas.microsoft.com/office/drawing/2014/main" id="{45C4CF6A-0E47-4A92-9705-AAB0CAB4E00C}"/>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435751194"/>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62" r:id="rId3"/>
    <p:sldLayoutId id="2147483659" r:id="rId4"/>
    <p:sldLayoutId id="2147483667" r:id="rId5"/>
    <p:sldLayoutId id="2147483680" r:id="rId6"/>
    <p:sldLayoutId id="2147483668" r:id="rId7"/>
    <p:sldLayoutId id="2147483664" r:id="rId8"/>
    <p:sldLayoutId id="2147483678" r:id="rId9"/>
    <p:sldLayoutId id="2147483677" r:id="rId10"/>
    <p:sldLayoutId id="2147483674" r:id="rId11"/>
    <p:sldLayoutId id="2147483666" r:id="rId12"/>
    <p:sldLayoutId id="2147483670" r:id="rId13"/>
    <p:sldLayoutId id="2147483669" r:id="rId14"/>
    <p:sldLayoutId id="2147483671" r:id="rId15"/>
    <p:sldLayoutId id="2147483672" r:id="rId16"/>
    <p:sldLayoutId id="2147483675" r:id="rId17"/>
    <p:sldLayoutId id="2147483673" r:id="rId18"/>
    <p:sldLayoutId id="2147483679" r:id="rId19"/>
    <p:sldLayoutId id="2147483660" r:id="rId20"/>
    <p:sldLayoutId id="2147483681" r:id="rId21"/>
    <p:sldLayoutId id="2147483682" r:id="rId22"/>
  </p:sldLayoutIdLst>
  <p:hf hdr="0" ftr="0" dt="0"/>
  <p:txStyles>
    <p:titleStyle>
      <a:lvl1pPr algn="l" defTabSz="914377" rtl="0" eaLnBrk="1" latinLnBrk="0" hangingPunct="1">
        <a:lnSpc>
          <a:spcPts val="3700"/>
        </a:lnSpc>
        <a:spcBef>
          <a:spcPct val="0"/>
        </a:spcBef>
        <a:buNone/>
        <a:defRPr sz="3000" kern="1200">
          <a:solidFill>
            <a:schemeClr val="tx1"/>
          </a:solidFill>
          <a:latin typeface="+mj-lt"/>
          <a:ea typeface="+mj-ea"/>
          <a:cs typeface="+mj-cs"/>
        </a:defRPr>
      </a:lvl1pPr>
    </p:titleStyle>
    <p:body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02" userDrawn="1">
          <p15:clr>
            <a:srgbClr val="F26B43"/>
          </p15:clr>
        </p15:guide>
        <p15:guide id="3" orient="horz" userDrawn="1">
          <p15:clr>
            <a:srgbClr val="F26B43"/>
          </p15:clr>
        </p15:guide>
        <p15:guide id="5" pos="7355" userDrawn="1">
          <p15:clr>
            <a:srgbClr val="F26B43"/>
          </p15:clr>
        </p15:guide>
        <p15:guide id="6" orient="horz" pos="40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79CB29-C9EF-B396-C2DB-22C42657C1CB}"/>
              </a:ext>
              <a:ext uri="{C183D7F6-B498-43B3-948B-1728B52AA6E4}">
                <adec:decorative xmlns:adec="http://schemas.microsoft.com/office/drawing/2017/decorative" val="1"/>
              </a:ext>
            </a:extLst>
          </p:cNvPr>
          <p:cNvSpPr/>
          <p:nvPr userDrawn="1"/>
        </p:nvSpPr>
        <p:spPr>
          <a:xfrm>
            <a:off x="0" y="6397867"/>
            <a:ext cx="12192000" cy="462583"/>
          </a:xfrm>
          <a:prstGeom prst="rect">
            <a:avLst/>
          </a:prstGeom>
          <a:solidFill>
            <a:srgbClr val="001E6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79426" y="388336"/>
            <a:ext cx="5148378" cy="1012975"/>
          </a:xfrm>
          <a:prstGeom prst="rect">
            <a:avLst/>
          </a:prstGeom>
        </p:spPr>
        <p:txBody>
          <a:bodyPr vert="horz" lIns="0" tIns="0" rIns="0" bIns="0" rtlCol="0" anchor="t" anchorCtr="0">
            <a:noAutofit/>
          </a:bodyPr>
          <a:lstStyle/>
          <a:p>
            <a:r>
              <a:rPr lang="en-IE" noProof="0"/>
              <a:t>Click to edit Master title style</a:t>
            </a:r>
          </a:p>
        </p:txBody>
      </p:sp>
      <p:sp>
        <p:nvSpPr>
          <p:cNvPr id="3" name="Text Placeholder 2"/>
          <p:cNvSpPr>
            <a:spLocks noGrp="1"/>
          </p:cNvSpPr>
          <p:nvPr>
            <p:ph type="body" idx="1"/>
          </p:nvPr>
        </p:nvSpPr>
        <p:spPr>
          <a:xfrm>
            <a:off x="479425" y="4340612"/>
            <a:ext cx="5148378" cy="1772917"/>
          </a:xfrm>
          <a:prstGeom prst="rect">
            <a:avLst/>
          </a:prstGeom>
        </p:spPr>
        <p:txBody>
          <a:bodyPr vert="horz" lIns="0" tIns="0" rIns="0" bIns="0" rtlCol="0">
            <a:noAutofit/>
          </a:bodyPr>
          <a:lstStyle/>
          <a:p>
            <a:pPr lvl="0"/>
            <a:r>
              <a:rPr lang="en-IE" noProof="0"/>
              <a:t>Click to edit Master text styles</a:t>
            </a:r>
          </a:p>
          <a:p>
            <a:pPr lvl="1"/>
            <a:r>
              <a:rPr lang="en-IE" noProof="0"/>
              <a:t>Second level</a:t>
            </a:r>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11466740" y="6511066"/>
            <a:ext cx="290100" cy="191861"/>
          </a:xfrm>
          <a:prstGeom prst="rect">
            <a:avLst/>
          </a:prstGeom>
        </p:spPr>
        <p:txBody>
          <a:bodyPr vert="horz" lIns="0" tIns="0" rIns="0" bIns="0" rtlCol="0" anchor="b" anchorCtr="0"/>
          <a:lstStyle>
            <a:lvl1pPr algn="r">
              <a:defRPr sz="900">
                <a:solidFill>
                  <a:schemeClr val="bg1"/>
                </a:solidFill>
              </a:defRPr>
            </a:lvl1pPr>
          </a:lstStyle>
          <a:p>
            <a:fld id="{DDBE135E-2566-4748-853C-8A3B78F0FB00}" type="slidenum">
              <a:rPr lang="en-GB" smtClean="0"/>
              <a:pPr/>
              <a:t>‹#›</a:t>
            </a:fld>
            <a:endParaRPr lang="en-GB"/>
          </a:p>
        </p:txBody>
      </p:sp>
      <p:sp>
        <p:nvSpPr>
          <p:cNvPr id="9" name="TextBox 8">
            <a:extLst>
              <a:ext uri="{FF2B5EF4-FFF2-40B4-BE49-F238E27FC236}">
                <a16:creationId xmlns:a16="http://schemas.microsoft.com/office/drawing/2014/main" id="{45C4CF6A-0E47-4A92-9705-AAB0CAB4E00C}"/>
              </a:ext>
              <a:ext uri="{C183D7F6-B498-43B3-948B-1728B52AA6E4}">
                <adec:decorative xmlns:adec="http://schemas.microsoft.com/office/drawing/2017/decorative" val="1"/>
              </a:ext>
            </a:extLst>
          </p:cNvPr>
          <p:cNvSpPr txBox="1"/>
          <p:nvPr userDrawn="1"/>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a:solidFill>
                <a:schemeClr val="bg1"/>
              </a:solidFill>
            </a:endParaRPr>
          </a:p>
        </p:txBody>
      </p:sp>
    </p:spTree>
    <p:extLst>
      <p:ext uri="{BB962C8B-B14F-4D97-AF65-F5344CB8AC3E}">
        <p14:creationId xmlns:p14="http://schemas.microsoft.com/office/powerpoint/2010/main" val="154460413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71" r:id="rId20"/>
    <p:sldLayoutId id="2147483772" r:id="rId21"/>
  </p:sldLayoutIdLst>
  <p:hf hdr="0" ftr="0" dt="0"/>
  <p:txStyles>
    <p:titleStyle>
      <a:lvl1pPr algn="l" defTabSz="914377" rtl="0" eaLnBrk="1" latinLnBrk="0" hangingPunct="1">
        <a:lnSpc>
          <a:spcPts val="3700"/>
        </a:lnSpc>
        <a:spcBef>
          <a:spcPct val="0"/>
        </a:spcBef>
        <a:buNone/>
        <a:defRPr sz="3000" kern="1200">
          <a:solidFill>
            <a:schemeClr val="tx1"/>
          </a:solidFill>
          <a:latin typeface="+mj-lt"/>
          <a:ea typeface="+mj-ea"/>
          <a:cs typeface="+mj-cs"/>
        </a:defRPr>
      </a:lvl1pPr>
    </p:titleStyle>
    <p:body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02">
          <p15:clr>
            <a:srgbClr val="F26B43"/>
          </p15:clr>
        </p15:guide>
        <p15:guide id="3" orient="horz">
          <p15:clr>
            <a:srgbClr val="F26B43"/>
          </p15:clr>
        </p15:guide>
        <p15:guide id="5" pos="7355">
          <p15:clr>
            <a:srgbClr val="F26B43"/>
          </p15:clr>
        </p15:guide>
        <p15:guide id="6" orient="horz" pos="40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01245C-3B88-420D-A424-0DFC281E1D9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4755" y="544259"/>
            <a:ext cx="10917958" cy="588265"/>
          </a:xfrm>
          <a:prstGeom prst="rect">
            <a:avLst/>
          </a:prstGeom>
        </p:spPr>
      </p:pic>
      <p:sp>
        <p:nvSpPr>
          <p:cNvPr id="2" name="Title Placeholder 1"/>
          <p:cNvSpPr>
            <a:spLocks noGrp="1"/>
          </p:cNvSpPr>
          <p:nvPr>
            <p:ph type="title"/>
          </p:nvPr>
        </p:nvSpPr>
        <p:spPr>
          <a:xfrm>
            <a:off x="766763" y="544260"/>
            <a:ext cx="10775950" cy="393338"/>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766763" y="1685300"/>
            <a:ext cx="10775950" cy="452596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Box 10">
            <a:extLst>
              <a:ext uri="{FF2B5EF4-FFF2-40B4-BE49-F238E27FC236}">
                <a16:creationId xmlns:a16="http://schemas.microsoft.com/office/drawing/2014/main" id="{9B8E97D4-C5AC-4BB4-B5A6-E2361342DCA2}"/>
              </a:ext>
            </a:extLst>
          </p:cNvPr>
          <p:cNvSpPr txBox="1"/>
          <p:nvPr/>
        </p:nvSpPr>
        <p:spPr>
          <a:xfrm>
            <a:off x="10026434" y="6458102"/>
            <a:ext cx="1516279" cy="123111"/>
          </a:xfrm>
          <a:prstGeom prst="rect">
            <a:avLst/>
          </a:prstGeom>
          <a:noFill/>
        </p:spPr>
        <p:txBody>
          <a:bodyPr wrap="square" lIns="0" tIns="0" rIns="0" bIns="0" rtlCol="0" anchor="b" anchorCtr="0">
            <a:spAutoFit/>
          </a:bodyPr>
          <a:lstStyle/>
          <a:p>
            <a:pPr algn="r"/>
            <a:r>
              <a:rPr lang="en-GB" sz="800" spc="-10" baseline="0">
                <a:solidFill>
                  <a:srgbClr val="0569B9"/>
                </a:solidFill>
              </a:rPr>
              <a:t>Trinity Research Development Office</a:t>
            </a:r>
          </a:p>
        </p:txBody>
      </p:sp>
    </p:spTree>
    <p:extLst>
      <p:ext uri="{BB962C8B-B14F-4D97-AF65-F5344CB8AC3E}">
        <p14:creationId xmlns:p14="http://schemas.microsoft.com/office/powerpoint/2010/main" val="91472819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Lst>
  <p:txStyles>
    <p:titleStyle>
      <a:lvl1pPr algn="l" defTabSz="914400" rtl="0" eaLnBrk="1" latinLnBrk="0" hangingPunct="1">
        <a:spcBef>
          <a:spcPct val="0"/>
        </a:spcBef>
        <a:buNone/>
        <a:defRPr sz="2500" b="1" kern="1200" spc="-20" baseline="0">
          <a:solidFill>
            <a:schemeClr val="tx2"/>
          </a:solidFill>
          <a:latin typeface="+mj-lt"/>
          <a:ea typeface="+mj-ea"/>
          <a:cs typeface="+mj-cs"/>
        </a:defRPr>
      </a:lvl1pPr>
    </p:titleStyle>
    <p:bodyStyle>
      <a:lvl1pPr marL="0" indent="0" algn="l" defTabSz="914400" rtl="0" eaLnBrk="1" latinLnBrk="0" hangingPunct="1">
        <a:lnSpc>
          <a:spcPts val="2700"/>
        </a:lnSpc>
        <a:spcBef>
          <a:spcPts val="0"/>
        </a:spcBef>
        <a:spcAft>
          <a:spcPts val="150"/>
        </a:spcAft>
        <a:buFont typeface="Arial" pitchFamily="34" charset="0"/>
        <a:buNone/>
        <a:defRPr sz="2500" kern="1200" spc="-20" baseline="0">
          <a:solidFill>
            <a:schemeClr val="tx1"/>
          </a:solidFill>
          <a:latin typeface="+mn-lt"/>
          <a:ea typeface="+mn-ea"/>
          <a:cs typeface="+mn-cs"/>
        </a:defRPr>
      </a:lvl1pPr>
      <a:lvl2pPr marL="180975" indent="-180975" algn="l" defTabSz="914400" rtl="0" eaLnBrk="1" latinLnBrk="0" hangingPunct="1">
        <a:lnSpc>
          <a:spcPts val="3000"/>
        </a:lnSpc>
        <a:spcBef>
          <a:spcPts val="0"/>
        </a:spcBef>
        <a:spcAft>
          <a:spcPts val="200"/>
        </a:spcAft>
        <a:buClr>
          <a:schemeClr val="tx2"/>
        </a:buClr>
        <a:buFont typeface="Arial" panose="020B0604020202020204" pitchFamily="34" charset="0"/>
        <a:buChar char="•"/>
        <a:defRPr sz="2500" kern="1200" spc="-20" baseline="0">
          <a:solidFill>
            <a:schemeClr val="tx1"/>
          </a:solidFill>
          <a:latin typeface="+mn-lt"/>
          <a:ea typeface="+mn-ea"/>
          <a:cs typeface="+mn-cs"/>
        </a:defRPr>
      </a:lvl2pPr>
      <a:lvl3pPr marL="534988" indent="-284163" algn="l" defTabSz="914400" rtl="0" eaLnBrk="1" latinLnBrk="0" hangingPunct="1">
        <a:lnSpc>
          <a:spcPts val="3000"/>
        </a:lnSpc>
        <a:spcBef>
          <a:spcPts val="0"/>
        </a:spcBef>
        <a:spcAft>
          <a:spcPts val="200"/>
        </a:spcAft>
        <a:buClr>
          <a:schemeClr val="tx2"/>
        </a:buClr>
        <a:buFont typeface="Source Sans Pro" panose="020B0503030403020204" pitchFamily="34" charset="0"/>
        <a:buChar char="‒"/>
        <a:defRPr sz="2500" kern="1200" spc="-20" baseline="0">
          <a:solidFill>
            <a:schemeClr val="tx1"/>
          </a:solidFill>
          <a:latin typeface="+mn-lt"/>
          <a:ea typeface="+mn-ea"/>
          <a:cs typeface="+mn-cs"/>
        </a:defRPr>
      </a:lvl3pPr>
      <a:lvl4pPr marL="801688" indent="-231775" algn="l" defTabSz="914400" rtl="0" eaLnBrk="1" latinLnBrk="0" hangingPunct="1">
        <a:lnSpc>
          <a:spcPts val="3000"/>
        </a:lnSpc>
        <a:spcBef>
          <a:spcPts val="0"/>
        </a:spcBef>
        <a:spcAft>
          <a:spcPts val="200"/>
        </a:spcAft>
        <a:buClr>
          <a:schemeClr val="tx2"/>
        </a:buClr>
        <a:buFont typeface="Source Sans Pro" panose="020B0503030403020204" pitchFamily="34" charset="0"/>
        <a:buChar char="•"/>
        <a:defRPr sz="2500" kern="1200" spc="-20" baseline="0">
          <a:solidFill>
            <a:schemeClr val="tx1"/>
          </a:solidFill>
          <a:latin typeface="+mn-lt"/>
          <a:ea typeface="+mn-ea"/>
          <a:cs typeface="+mn-cs"/>
        </a:defRPr>
      </a:lvl4pPr>
      <a:lvl5pPr marL="1035050" indent="-206375" algn="l" defTabSz="914400" rtl="0" eaLnBrk="1" latinLnBrk="0" hangingPunct="1">
        <a:lnSpc>
          <a:spcPts val="3000"/>
        </a:lnSpc>
        <a:spcBef>
          <a:spcPts val="0"/>
        </a:spcBef>
        <a:spcAft>
          <a:spcPts val="200"/>
        </a:spcAft>
        <a:buClr>
          <a:schemeClr val="tx2"/>
        </a:buClr>
        <a:buFont typeface="Source Sans Pro" panose="020B0503030403020204" pitchFamily="34" charset="0"/>
        <a:buChar char="‒"/>
        <a:defRPr sz="2500" kern="1200" spc="-2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44">
          <p15:clr>
            <a:srgbClr val="F26B43"/>
          </p15:clr>
        </p15:guide>
        <p15:guide id="2" pos="7271">
          <p15:clr>
            <a:srgbClr val="F26B43"/>
          </p15:clr>
        </p15:guide>
        <p15:guide id="3" pos="48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013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97D6771F-FA0C-C87D-45A8-6E56F66F4653}"/>
              </a:ext>
            </a:extLst>
          </p:cNvPr>
          <p:cNvSpPr txBox="1"/>
          <p:nvPr userDrawn="1"/>
        </p:nvSpPr>
        <p:spPr>
          <a:xfrm>
            <a:off x="106338" y="6378117"/>
            <a:ext cx="303371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IE" sz="1800" b="0" i="0">
                <a:solidFill>
                  <a:srgbClr val="0070C0"/>
                </a:solidFill>
                <a:effectLst/>
                <a:latin typeface="Source Sans Pro" panose="020B0503030403020204" pitchFamily="34" charset="0"/>
                <a:ea typeface="Source Sans Pro" panose="020B0503030403020204" pitchFamily="34" charset="0"/>
              </a:rPr>
              <a:t>#TrinityFundingDay2024</a:t>
            </a:r>
            <a:endParaRPr kumimoji="0" lang="en-US" sz="1800" b="0" i="1"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27D686AB-3168-52B7-459B-151C4F6D79E2}"/>
              </a:ext>
            </a:extLst>
          </p:cNvPr>
          <p:cNvSpPr txBox="1"/>
          <p:nvPr userDrawn="1"/>
        </p:nvSpPr>
        <p:spPr>
          <a:xfrm>
            <a:off x="6096000" y="6441850"/>
            <a:ext cx="4300601" cy="229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500" b="1" i="0" u="none" strike="noStrike" kern="1200" cap="none" spc="0" normalizeH="0" baseline="0" noProof="0">
                <a:ln>
                  <a:noFill/>
                </a:ln>
                <a:solidFill>
                  <a:srgbClr val="0070C0"/>
                </a:solidFill>
                <a:effectLst/>
                <a:uLnTx/>
                <a:uFillTx/>
                <a:latin typeface="Source Sans Pro" panose="020B0503030403020204" pitchFamily="34" charset="0"/>
                <a:ea typeface="Source Sans Pro" panose="020B0503030403020204" pitchFamily="34" charset="0"/>
                <a:cs typeface="Segoe UI" panose="020B0502040204020203" pitchFamily="34" charset="0"/>
              </a:rPr>
              <a:t>Trinity Research Development Office</a:t>
            </a:r>
          </a:p>
        </p:txBody>
      </p:sp>
      <p:pic>
        <p:nvPicPr>
          <p:cNvPr id="8" name="Picture 7" descr="Graphical user interface, text, application&#10;&#10;Description automatically generated">
            <a:extLst>
              <a:ext uri="{FF2B5EF4-FFF2-40B4-BE49-F238E27FC236}">
                <a16:creationId xmlns:a16="http://schemas.microsoft.com/office/drawing/2014/main" id="{C792B627-8432-D440-C6FF-0059960FC95B}"/>
              </a:ext>
            </a:extLst>
          </p:cNvPr>
          <p:cNvPicPr>
            <a:picLocks noChangeAspect="1"/>
          </p:cNvPicPr>
          <p:nvPr userDrawn="1"/>
        </p:nvPicPr>
        <p:blipFill rotWithShape="1">
          <a:blip r:embed="rId55">
            <a:extLst>
              <a:ext uri="{28A0092B-C50C-407E-A947-70E740481C1C}">
                <a14:useLocalDpi xmlns:a14="http://schemas.microsoft.com/office/drawing/2010/main" val="0"/>
              </a:ext>
            </a:extLst>
          </a:blip>
          <a:srcRect t="16331" b="13633"/>
          <a:stretch/>
        </p:blipFill>
        <p:spPr>
          <a:xfrm>
            <a:off x="10008516" y="6316886"/>
            <a:ext cx="2077146" cy="479269"/>
          </a:xfrm>
          <a:prstGeom prst="rect">
            <a:avLst/>
          </a:prstGeom>
        </p:spPr>
      </p:pic>
    </p:spTree>
    <p:extLst>
      <p:ext uri="{BB962C8B-B14F-4D97-AF65-F5344CB8AC3E}">
        <p14:creationId xmlns:p14="http://schemas.microsoft.com/office/powerpoint/2010/main" val="349602950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 id="2147483746" r:id="rId31"/>
    <p:sldLayoutId id="2147483747" r:id="rId32"/>
    <p:sldLayoutId id="2147483748" r:id="rId33"/>
    <p:sldLayoutId id="2147483749" r:id="rId34"/>
    <p:sldLayoutId id="2147483750" r:id="rId35"/>
    <p:sldLayoutId id="2147483751" r:id="rId36"/>
    <p:sldLayoutId id="2147483752" r:id="rId37"/>
    <p:sldLayoutId id="2147483753" r:id="rId38"/>
    <p:sldLayoutId id="2147483754" r:id="rId39"/>
    <p:sldLayoutId id="2147483755" r:id="rId40"/>
    <p:sldLayoutId id="2147483756" r:id="rId41"/>
    <p:sldLayoutId id="2147483757" r:id="rId42"/>
    <p:sldLayoutId id="2147483758" r:id="rId43"/>
    <p:sldLayoutId id="2147483759" r:id="rId44"/>
    <p:sldLayoutId id="2147483760" r:id="rId45"/>
    <p:sldLayoutId id="2147483761" r:id="rId46"/>
    <p:sldLayoutId id="2147483762" r:id="rId47"/>
    <p:sldLayoutId id="2147483763" r:id="rId48"/>
    <p:sldLayoutId id="2147483764" r:id="rId49"/>
    <p:sldLayoutId id="2147483765" r:id="rId50"/>
    <p:sldLayoutId id="2147483766" r:id="rId51"/>
    <p:sldLayoutId id="2147483767" r:id="rId52"/>
    <p:sldLayoutId id="2147483768" r:id="rId53"/>
  </p:sldLayoutIdLst>
  <p:hf hdr="0" ftr="0" dt="0"/>
  <p:txStyles>
    <p:title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p:titleStyle>
    <p:bodyStyle>
      <a:lvl1pPr marL="0" indent="0" algn="l" defTabSz="914172" rtl="0" eaLnBrk="1" latinLnBrk="0" hangingPunct="1">
        <a:lnSpc>
          <a:spcPct val="90000"/>
        </a:lnSpc>
        <a:spcBef>
          <a:spcPts val="1000"/>
        </a:spcBef>
        <a:buFontTx/>
        <a:buNone/>
        <a:defRPr sz="2800" kern="1200">
          <a:solidFill>
            <a:schemeClr val="tx2"/>
          </a:solidFill>
          <a:latin typeface="Source Sans Pro" panose="020B0503030403020204" pitchFamily="34" charset="0"/>
          <a:ea typeface="Source Sans Pro" panose="020B0503030403020204" pitchFamily="34" charset="0"/>
          <a:cs typeface="+mn-cs"/>
        </a:defRPr>
      </a:lvl1pPr>
      <a:lvl2pPr marL="457086" indent="0" algn="l" defTabSz="914172" rtl="0" eaLnBrk="1" latinLnBrk="0" hangingPunct="1">
        <a:lnSpc>
          <a:spcPct val="90000"/>
        </a:lnSpc>
        <a:spcBef>
          <a:spcPts val="500"/>
        </a:spcBef>
        <a:buFontTx/>
        <a:buNone/>
        <a:defRPr sz="2400" kern="1200">
          <a:solidFill>
            <a:schemeClr val="tx2"/>
          </a:solidFill>
          <a:latin typeface="Source Sans Pro" panose="020B0503030403020204" pitchFamily="34" charset="0"/>
          <a:ea typeface="Source Sans Pro" panose="020B0503030403020204" pitchFamily="34" charset="0"/>
          <a:cs typeface="+mn-cs"/>
        </a:defRPr>
      </a:lvl2pPr>
      <a:lvl3pPr marL="914172" indent="0" algn="l" defTabSz="914172" rtl="0" eaLnBrk="1" latinLnBrk="0" hangingPunct="1">
        <a:lnSpc>
          <a:spcPct val="90000"/>
        </a:lnSpc>
        <a:spcBef>
          <a:spcPts val="500"/>
        </a:spcBef>
        <a:buFontTx/>
        <a:buNone/>
        <a:defRPr sz="2000" kern="1200">
          <a:solidFill>
            <a:schemeClr val="tx2"/>
          </a:solidFill>
          <a:latin typeface="Source Sans Pro" panose="020B0503030403020204" pitchFamily="34" charset="0"/>
          <a:ea typeface="Source Sans Pro" panose="020B0503030403020204" pitchFamily="34" charset="0"/>
          <a:cs typeface="+mn-cs"/>
        </a:defRPr>
      </a:lvl3pPr>
      <a:lvl4pPr marL="1371257" indent="0" algn="l" defTabSz="914172" rtl="0" eaLnBrk="1" latinLnBrk="0" hangingPunct="1">
        <a:lnSpc>
          <a:spcPct val="90000"/>
        </a:lnSpc>
        <a:spcBef>
          <a:spcPts val="500"/>
        </a:spcBef>
        <a:buFontTx/>
        <a:buNone/>
        <a:defRPr sz="1800" kern="1200">
          <a:solidFill>
            <a:schemeClr val="tx2"/>
          </a:solidFill>
          <a:latin typeface="Source Sans Pro" panose="020B0503030403020204" pitchFamily="34" charset="0"/>
          <a:ea typeface="Source Sans Pro" panose="020B0503030403020204" pitchFamily="34" charset="0"/>
          <a:cs typeface="+mn-cs"/>
        </a:defRPr>
      </a:lvl4pPr>
      <a:lvl5pPr marL="1828343" indent="0" algn="l" defTabSz="914172" rtl="0" eaLnBrk="1" latinLnBrk="0" hangingPunct="1">
        <a:lnSpc>
          <a:spcPct val="90000"/>
        </a:lnSpc>
        <a:spcBef>
          <a:spcPts val="500"/>
        </a:spcBef>
        <a:buFontTx/>
        <a:buNone/>
        <a:defRPr sz="1800" kern="1200">
          <a:solidFill>
            <a:schemeClr val="tx2"/>
          </a:solidFill>
          <a:latin typeface="Source Sans Pro" panose="020B0503030403020204" pitchFamily="34" charset="0"/>
          <a:ea typeface="Source Sans Pro" panose="020B0503030403020204" pitchFamily="34" charset="0"/>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C2A274-CF41-4A49-8A5A-DDBF859CB196}" type="datetimeFigureOut">
              <a:rPr lang="en-IE" smtClean="0"/>
              <a:t>07/09/2026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745C05-C127-46FB-BBDF-4A8847653EBA}" type="slidenum">
              <a:rPr lang="en-IE" smtClean="0"/>
              <a:t>‹#›</a:t>
            </a:fld>
            <a:endParaRPr lang="en-IE"/>
          </a:p>
        </p:txBody>
      </p:sp>
    </p:spTree>
    <p:extLst>
      <p:ext uri="{BB962C8B-B14F-4D97-AF65-F5344CB8AC3E}">
        <p14:creationId xmlns:p14="http://schemas.microsoft.com/office/powerpoint/2010/main" val="3148122331"/>
      </p:ext>
    </p:extLst>
  </p:cSld>
  <p:clrMap bg1="dk1" tx1="lt1" bg2="dk2" tx2="lt2" accent1="accent1" accent2="accent2" accent3="accent3" accent4="accent4" accent5="accent5" accent6="accent6" hlink="hlink" folHlink="folHlink"/>
  <p:sldLayoutIdLst>
    <p:sldLayoutId id="214748377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10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07.xml"/><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07.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107.xml"/><Relationship Id="rId6" Type="http://schemas.openxmlformats.org/officeDocument/2006/relationships/image" Target="../media/image33.jpeg"/><Relationship Id="rId5" Type="http://schemas.openxmlformats.org/officeDocument/2006/relationships/image" Target="../media/image31.jpg"/><Relationship Id="rId4" Type="http://schemas.openxmlformats.org/officeDocument/2006/relationships/image" Target="../media/image30.jp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3" Type="http://schemas.openxmlformats.org/officeDocument/2006/relationships/hyperlink" Target="https://www.tcd.ie/about/policies/" TargetMode="External"/><Relationship Id="rId2" Type="http://schemas.openxmlformats.org/officeDocument/2006/relationships/notesSlide" Target="../notesSlides/notesSlide23.xml"/><Relationship Id="rId1" Type="http://schemas.openxmlformats.org/officeDocument/2006/relationships/slideLayout" Target="../slideLayouts/slideLayout41.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41.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hyperlink" Target="https://www.tcd.ie/research/support/ethics-approval.php" TargetMode="External"/><Relationship Id="rId2" Type="http://schemas.openxmlformats.org/officeDocument/2006/relationships/notesSlide" Target="../notesSlides/notesSlide27.xml"/><Relationship Id="rId1" Type="http://schemas.openxmlformats.org/officeDocument/2006/relationships/slideLayout" Target="../slideLayouts/slideLayout41.xml"/><Relationship Id="rId5" Type="http://schemas.openxmlformats.org/officeDocument/2006/relationships/image" Target="../media/image51.png"/><Relationship Id="rId4" Type="http://schemas.openxmlformats.org/officeDocument/2006/relationships/hyperlink" Target="https://ethics.tcd.ie/"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41.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5.svg"/><Relationship Id="rId4" Type="http://schemas.openxmlformats.org/officeDocument/2006/relationships/diagramLayout" Target="../diagrams/layout1.xml"/><Relationship Id="rId9" Type="http://schemas.openxmlformats.org/officeDocument/2006/relationships/image" Target="../media/image54.svg"/></Relationships>
</file>

<file path=ppt/slides/_rels/slide37.xml.rels><?xml version="1.0" encoding="UTF-8" standalone="yes"?>
<Relationships xmlns="http://schemas.openxmlformats.org/package/2006/relationships"><Relationship Id="rId3" Type="http://schemas.openxmlformats.org/officeDocument/2006/relationships/hyperlink" Target="https://peoplefinder.tcd.ie/" TargetMode="External"/><Relationship Id="rId2" Type="http://schemas.openxmlformats.org/officeDocument/2006/relationships/notesSlide" Target="../notesSlides/notesSlide32.xml"/><Relationship Id="rId1" Type="http://schemas.openxmlformats.org/officeDocument/2006/relationships/slideLayout" Target="../slideLayouts/slideLayout32.xml"/><Relationship Id="rId4" Type="http://schemas.openxmlformats.org/officeDocument/2006/relationships/hyperlink" Target="https://www.tara.tcd.ie/hom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27.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hyperlink" Target="https://libguides.tcd.ie/researchprofile" TargetMode="External"/><Relationship Id="rId2" Type="http://schemas.openxmlformats.org/officeDocument/2006/relationships/notesSlide" Target="../notesSlides/notesSlide34.xml"/><Relationship Id="rId1" Type="http://schemas.openxmlformats.org/officeDocument/2006/relationships/slideLayout" Target="../slideLayouts/slideLayout41.xml"/><Relationship Id="rId5" Type="http://schemas.openxmlformats.org/officeDocument/2006/relationships/image" Target="../media/image58.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1.xml"/></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9.svg"/><Relationship Id="rId7" Type="http://schemas.openxmlformats.org/officeDocument/2006/relationships/diagramQuickStyle" Target="../diagrams/quickStyle2.xml"/><Relationship Id="rId2" Type="http://schemas.openxmlformats.org/officeDocument/2006/relationships/notesSlide" Target="../notesSlides/notesSlide35.xml"/><Relationship Id="rId1" Type="http://schemas.openxmlformats.org/officeDocument/2006/relationships/slideLayout" Target="../slideLayouts/slideLayout4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0.svg"/><Relationship Id="rId9" Type="http://schemas.microsoft.com/office/2007/relationships/diagramDrawing" Target="../diagrams/drawing2.x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7.xml"/><Relationship Id="rId1" Type="http://schemas.openxmlformats.org/officeDocument/2006/relationships/slideLayout" Target="../slideLayouts/slideLayout4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8.xml"/><Relationship Id="rId1" Type="http://schemas.openxmlformats.org/officeDocument/2006/relationships/slideLayout" Target="../slideLayouts/slideLayout4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9.xml"/><Relationship Id="rId1" Type="http://schemas.openxmlformats.org/officeDocument/2006/relationships/slideLayout" Target="../slideLayouts/slideLayout4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s://www.tcd.ie/research/rdo/local/support-services/research-focus.php" TargetMode="External"/><Relationship Id="rId2" Type="http://schemas.openxmlformats.org/officeDocument/2006/relationships/notesSlide" Target="../notesSlides/notesSlide40.xml"/><Relationship Id="rId1" Type="http://schemas.openxmlformats.org/officeDocument/2006/relationships/slideLayout" Target="../slideLayouts/slideLayout4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hyperlink" Target="https://www.researchprofessional.com/sso/login?service=https://www.researchprofessional.com/0/" TargetMode="External"/><Relationship Id="rId7" Type="http://schemas.openxmlformats.org/officeDocument/2006/relationships/image" Target="../media/image77.png"/><Relationship Id="rId2" Type="http://schemas.openxmlformats.org/officeDocument/2006/relationships/notesSlide" Target="../notesSlides/notesSlide41.xml"/><Relationship Id="rId1" Type="http://schemas.openxmlformats.org/officeDocument/2006/relationships/slideLayout" Target="../slideLayouts/slideLayout4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3.xml"/><Relationship Id="rId5" Type="http://schemas.openxmlformats.org/officeDocument/2006/relationships/image" Target="../media/image80.png"/><Relationship Id="rId4" Type="http://schemas.openxmlformats.org/officeDocument/2006/relationships/hyperlink" Target="https://www.eventbrite.ie/o/trinity-research-development-office-rdo-31771795573"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mailto:research.office@tcd.ie" TargetMode="External"/><Relationship Id="rId2" Type="http://schemas.openxmlformats.org/officeDocument/2006/relationships/notesSlide" Target="../notesSlides/notesSlide42.xml"/><Relationship Id="rId1" Type="http://schemas.openxmlformats.org/officeDocument/2006/relationships/slideLayout" Target="../slideLayouts/slideLayout36.xml"/><Relationship Id="rId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descr="A picture of a blurred man descending the spiral staircase in the Business School. ">
            <a:extLst>
              <a:ext uri="{FF2B5EF4-FFF2-40B4-BE49-F238E27FC236}">
                <a16:creationId xmlns:a16="http://schemas.microsoft.com/office/drawing/2014/main" id="{88D2ED48-CC50-448C-B0D4-27BCB86968B4}"/>
              </a:ext>
              <a:ext uri="{C183D7F6-B498-43B3-948B-1728B52AA6E4}">
                <adec:decorative xmlns:adec="http://schemas.microsoft.com/office/drawing/2017/decorative" val="0"/>
              </a:ext>
            </a:extLst>
          </p:cNvPr>
          <p:cNvSpPr>
            <a:spLocks noGrp="1"/>
          </p:cNvSpPr>
          <p:nvPr>
            <p:ph type="pic" sz="quarter" idx="13"/>
          </p:nvPr>
        </p:nvSpPr>
        <p:spPr>
          <a:xfrm>
            <a:off x="0" y="1"/>
            <a:ext cx="12191999" cy="6857999"/>
          </a:xfrm>
          <a:blipFill>
            <a:blip r:embed="rId2" cstate="screen">
              <a:extLst>
                <a:ext uri="{28A0092B-C50C-407E-A947-70E740481C1C}">
                  <a14:useLocalDpi xmlns:a14="http://schemas.microsoft.com/office/drawing/2010/main"/>
                </a:ext>
              </a:extLst>
            </a:blip>
            <a:stretch>
              <a:fillRect/>
            </a:stretch>
          </a:blipFill>
        </p:spPr>
        <p:txBody>
          <a:bodyPr/>
          <a:lstStyle/>
          <a:p>
            <a:endParaRPr lang="en-IE"/>
          </a:p>
        </p:txBody>
      </p:sp>
      <p:sp>
        <p:nvSpPr>
          <p:cNvPr id="7" name="Rectangle 6">
            <a:extLst>
              <a:ext uri="{FF2B5EF4-FFF2-40B4-BE49-F238E27FC236}">
                <a16:creationId xmlns:a16="http://schemas.microsoft.com/office/drawing/2014/main" id="{0D8BA9D6-2880-46C1-A829-092EE531D0BE}"/>
              </a:ext>
              <a:ext uri="{C183D7F6-B498-43B3-948B-1728B52AA6E4}">
                <adec:decorative xmlns:adec="http://schemas.microsoft.com/office/drawing/2017/decorative" val="1"/>
              </a:ext>
            </a:extLst>
          </p:cNvPr>
          <p:cNvSpPr/>
          <p:nvPr/>
        </p:nvSpPr>
        <p:spPr>
          <a:xfrm>
            <a:off x="-1" y="-1"/>
            <a:ext cx="12191999"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03531199-5E5C-4B61-AF03-62A0856616B7}"/>
              </a:ext>
            </a:extLst>
          </p:cNvPr>
          <p:cNvSpPr>
            <a:spLocks noGrp="1"/>
          </p:cNvSpPr>
          <p:nvPr>
            <p:ph type="ctrTitle"/>
          </p:nvPr>
        </p:nvSpPr>
        <p:spPr/>
        <p:txBody>
          <a:bodyPr/>
          <a:lstStyle/>
          <a:p>
            <a:r>
              <a:rPr lang="en-IE" b="1" dirty="0"/>
              <a:t>Postgraduate Orientation Week </a:t>
            </a:r>
            <a:r>
              <a:rPr lang="en-IE" dirty="0"/>
              <a:t>Research Tips with the Experts</a:t>
            </a:r>
            <a:endParaRPr lang="en-GB" dirty="0"/>
          </a:p>
        </p:txBody>
      </p:sp>
      <p:sp>
        <p:nvSpPr>
          <p:cNvPr id="5" name="Subtitle 4">
            <a:extLst>
              <a:ext uri="{FF2B5EF4-FFF2-40B4-BE49-F238E27FC236}">
                <a16:creationId xmlns:a16="http://schemas.microsoft.com/office/drawing/2014/main" id="{65669C41-64C9-4D99-8BB4-54B282CAB78D}"/>
              </a:ext>
            </a:extLst>
          </p:cNvPr>
          <p:cNvSpPr>
            <a:spLocks noGrp="1"/>
          </p:cNvSpPr>
          <p:nvPr>
            <p:ph type="subTitle" idx="1"/>
          </p:nvPr>
        </p:nvSpPr>
        <p:spPr>
          <a:xfrm>
            <a:off x="479425" y="4873451"/>
            <a:ext cx="4584944" cy="1640034"/>
          </a:xfrm>
        </p:spPr>
        <p:txBody>
          <a:bodyPr>
            <a:normAutofit fontScale="92500" lnSpcReduction="10000"/>
          </a:bodyPr>
          <a:lstStyle/>
          <a:p>
            <a:r>
              <a:rPr lang="en-GB" b="0" dirty="0"/>
              <a:t>Christoph Schmidt-Supprian – Library</a:t>
            </a:r>
          </a:p>
          <a:p>
            <a:r>
              <a:rPr lang="en-IE" b="0" dirty="0"/>
              <a:t>Jennifer Daly – Trinity Research</a:t>
            </a:r>
            <a:endParaRPr lang="en-US" b="0" dirty="0"/>
          </a:p>
          <a:p>
            <a:r>
              <a:rPr lang="en-IE" b="0" dirty="0"/>
              <a:t>Corrinna Moore – Trinity Research</a:t>
            </a:r>
          </a:p>
          <a:p>
            <a:r>
              <a:rPr lang="en-IE" b="0" dirty="0"/>
              <a:t>Jessica Wang – Trinity Research</a:t>
            </a:r>
            <a:endParaRPr lang="en-US" b="0" dirty="0"/>
          </a:p>
          <a:p>
            <a:r>
              <a:rPr lang="en-IE" b="0" dirty="0"/>
              <a:t>Kate Smith– Trinity Research</a:t>
            </a:r>
            <a:endParaRPr lang="en-US" b="0" dirty="0"/>
          </a:p>
          <a:p>
            <a:endParaRPr lang="en-GB" b="0" dirty="0"/>
          </a:p>
        </p:txBody>
      </p:sp>
      <p:pic>
        <p:nvPicPr>
          <p:cNvPr id="8" name="Picture 7" descr="Text&#10;&#10;Description automatically generated">
            <a:extLst>
              <a:ext uri="{FF2B5EF4-FFF2-40B4-BE49-F238E27FC236}">
                <a16:creationId xmlns:a16="http://schemas.microsoft.com/office/drawing/2014/main" id="{2A03C713-3CE4-4413-90A9-4BD26A2773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1085" y="458214"/>
            <a:ext cx="2612141" cy="701041"/>
          </a:xfrm>
          <a:prstGeom prst="rect">
            <a:avLst/>
          </a:prstGeom>
        </p:spPr>
      </p:pic>
    </p:spTree>
    <p:extLst>
      <p:ext uri="{BB962C8B-B14F-4D97-AF65-F5344CB8AC3E}">
        <p14:creationId xmlns:p14="http://schemas.microsoft.com/office/powerpoint/2010/main" val="4251834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AC95-A646-6B39-E259-58514CD24E05}"/>
            </a:ext>
          </a:extLst>
        </p:cNvPr>
        <p:cNvGrpSpPr/>
        <p:nvPr/>
      </p:nvGrpSpPr>
      <p:grpSpPr>
        <a:xfrm>
          <a:off x="0" y="0"/>
          <a:ext cx="0" cy="0"/>
          <a:chOff x="0" y="0"/>
          <a:chExt cx="0" cy="0"/>
        </a:xfrm>
      </p:grpSpPr>
      <p:pic>
        <p:nvPicPr>
          <p:cNvPr id="5" name="Picture Placeholder 4" descr="A picture of the Pomodoro sculpture with the Old Library building in the background. Multiple groups of people appear in the lower left portion of the image, while a man walks around the sculpture to the right.">
            <a:extLst>
              <a:ext uri="{FF2B5EF4-FFF2-40B4-BE49-F238E27FC236}">
                <a16:creationId xmlns:a16="http://schemas.microsoft.com/office/drawing/2014/main" id="{FF91C632-9A5F-4A65-0F7D-DCB7A2662540}"/>
              </a:ext>
              <a:ext uri="{C183D7F6-B498-43B3-948B-1728B52AA6E4}">
                <adec:decorative xmlns:adec="http://schemas.microsoft.com/office/drawing/2017/decorative" val="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t="31" b="31"/>
          <a:stretch/>
        </p:blipFill>
        <p:spPr/>
      </p:pic>
      <p:sp>
        <p:nvSpPr>
          <p:cNvPr id="6" name="Rectangle 5">
            <a:extLst>
              <a:ext uri="{FF2B5EF4-FFF2-40B4-BE49-F238E27FC236}">
                <a16:creationId xmlns:a16="http://schemas.microsoft.com/office/drawing/2014/main" id="{58C27B1D-3A51-BB07-DC37-3CA6CC304240}"/>
              </a:ext>
              <a:ext uri="{C183D7F6-B498-43B3-948B-1728B52AA6E4}">
                <adec:decorative xmlns:adec="http://schemas.microsoft.com/office/drawing/2017/decorative" val="1"/>
              </a:ext>
            </a:extLst>
          </p:cNvPr>
          <p:cNvSpPr/>
          <p:nvPr/>
        </p:nvSpPr>
        <p:spPr>
          <a:xfrm>
            <a:off x="0" y="-1"/>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itle 2">
            <a:extLst>
              <a:ext uri="{FF2B5EF4-FFF2-40B4-BE49-F238E27FC236}">
                <a16:creationId xmlns:a16="http://schemas.microsoft.com/office/drawing/2014/main" id="{A014F880-5475-CDF6-7BA6-10FB547007A6}"/>
              </a:ext>
            </a:extLst>
          </p:cNvPr>
          <p:cNvSpPr>
            <a:spLocks noGrp="1"/>
          </p:cNvSpPr>
          <p:nvPr>
            <p:ph type="ctrTitle"/>
          </p:nvPr>
        </p:nvSpPr>
        <p:spPr/>
        <p:txBody>
          <a:bodyPr/>
          <a:lstStyle/>
          <a:p>
            <a:r>
              <a:rPr lang="en-GB" dirty="0"/>
              <a:t>Your Research and the Library</a:t>
            </a:r>
          </a:p>
        </p:txBody>
      </p:sp>
      <p:sp>
        <p:nvSpPr>
          <p:cNvPr id="12" name="Subtitle 11">
            <a:extLst>
              <a:ext uri="{FF2B5EF4-FFF2-40B4-BE49-F238E27FC236}">
                <a16:creationId xmlns:a16="http://schemas.microsoft.com/office/drawing/2014/main" id="{2C52EE31-F2EE-2B09-BAC5-69F9FC2906CF}"/>
              </a:ext>
            </a:extLst>
          </p:cNvPr>
          <p:cNvSpPr>
            <a:spLocks noGrp="1"/>
          </p:cNvSpPr>
          <p:nvPr>
            <p:ph type="subTitle" idx="1"/>
          </p:nvPr>
        </p:nvSpPr>
        <p:spPr>
          <a:xfrm>
            <a:off x="479425" y="5747131"/>
            <a:ext cx="6725243" cy="766354"/>
          </a:xfrm>
        </p:spPr>
        <p:txBody>
          <a:bodyPr/>
          <a:lstStyle/>
          <a:p>
            <a:r>
              <a:rPr lang="en-GB" dirty="0"/>
              <a:t>David Mockler</a:t>
            </a:r>
          </a:p>
          <a:p>
            <a:pPr lvl="1"/>
            <a:r>
              <a:rPr lang="en-GB" dirty="0"/>
              <a:t>Medical Librarian</a:t>
            </a:r>
          </a:p>
          <a:p>
            <a:endParaRPr lang="en-IE" dirty="0"/>
          </a:p>
        </p:txBody>
      </p:sp>
      <p:sp>
        <p:nvSpPr>
          <p:cNvPr id="7" name="Slide Number Placeholder 3">
            <a:extLst>
              <a:ext uri="{FF2B5EF4-FFF2-40B4-BE49-F238E27FC236}">
                <a16:creationId xmlns:a16="http://schemas.microsoft.com/office/drawing/2014/main" id="{C5AAF868-9C0E-0D8F-A2C6-3FEEB013CAD3}"/>
              </a:ext>
            </a:extLst>
          </p:cNvPr>
          <p:cNvSpPr>
            <a:spLocks noGrp="1"/>
          </p:cNvSpPr>
          <p:nvPr>
            <p:ph type="sldNum" sz="quarter" idx="4294967295"/>
          </p:nvPr>
        </p:nvSpPr>
        <p:spPr>
          <a:xfrm>
            <a:off x="11901488" y="6513513"/>
            <a:ext cx="290512" cy="192087"/>
          </a:xfrm>
        </p:spPr>
        <p:txBody>
          <a:bodyPr/>
          <a:lstStyle/>
          <a:p>
            <a:fld id="{DDBE135E-2566-4748-853C-8A3B78F0FB00}" type="slidenum">
              <a:rPr lang="en-GB" smtClean="0"/>
              <a:t>2</a:t>
            </a:fld>
            <a:endParaRPr lang="en-GB"/>
          </a:p>
        </p:txBody>
      </p:sp>
      <p:sp>
        <p:nvSpPr>
          <p:cNvPr id="8" name="TextBox 7">
            <a:extLst>
              <a:ext uri="{FF2B5EF4-FFF2-40B4-BE49-F238E27FC236}">
                <a16:creationId xmlns:a16="http://schemas.microsoft.com/office/drawing/2014/main" id="{DFD869E9-DCF7-0403-18FD-C4AF1D37D080}"/>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dirty="0">
                <a:solidFill>
                  <a:schemeClr val="bg1"/>
                </a:solidFill>
              </a:rPr>
              <a:t>Trinity College Dublin, The University of Dublin</a:t>
            </a:r>
            <a:endParaRPr lang="en-GB" sz="900" spc="-10" baseline="0" dirty="0">
              <a:solidFill>
                <a:schemeClr val="bg1"/>
              </a:solidFill>
            </a:endParaRPr>
          </a:p>
        </p:txBody>
      </p:sp>
    </p:spTree>
    <p:extLst>
      <p:ext uri="{BB962C8B-B14F-4D97-AF65-F5344CB8AC3E}">
        <p14:creationId xmlns:p14="http://schemas.microsoft.com/office/powerpoint/2010/main" val="3482243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6E2D1-4E76-53C9-A2CF-96B10A6F7EE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79052A-FEEC-29EE-1F6A-8DC2CE4BE066}"/>
              </a:ext>
            </a:extLst>
          </p:cNvPr>
          <p:cNvSpPr>
            <a:spLocks noGrp="1"/>
          </p:cNvSpPr>
          <p:nvPr>
            <p:ph type="body" sz="quarter" idx="13"/>
          </p:nvPr>
        </p:nvSpPr>
        <p:spPr>
          <a:xfrm>
            <a:off x="1569473" y="2275159"/>
            <a:ext cx="9053053" cy="1153841"/>
          </a:xfrm>
        </p:spPr>
        <p:txBody>
          <a:bodyPr anchor="ctr" anchorCtr="0"/>
          <a:lstStyle/>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The Library is Here for </a:t>
            </a:r>
            <a:r>
              <a:rPr lang="en-GB" sz="6000" b="1" u="sng" spc="50" dirty="0">
                <a:ln w="9525" cmpd="sng">
                  <a:solidFill>
                    <a:schemeClr val="accent1"/>
                  </a:solidFill>
                  <a:prstDash val="solid"/>
                </a:ln>
                <a:solidFill>
                  <a:srgbClr val="70AD47">
                    <a:tint val="1000"/>
                  </a:srgbClr>
                </a:solidFill>
                <a:effectLst>
                  <a:glow rad="38100">
                    <a:schemeClr val="accent1">
                      <a:alpha val="40000"/>
                    </a:schemeClr>
                  </a:glow>
                </a:effectLst>
              </a:rPr>
              <a:t>You</a:t>
            </a:r>
          </a:p>
        </p:txBody>
      </p:sp>
      <p:sp>
        <p:nvSpPr>
          <p:cNvPr id="3" name="Slide Number Placeholder 2">
            <a:extLst>
              <a:ext uri="{FF2B5EF4-FFF2-40B4-BE49-F238E27FC236}">
                <a16:creationId xmlns:a16="http://schemas.microsoft.com/office/drawing/2014/main" id="{8A1896D5-2199-64ED-023B-4EA8658A1CDC}"/>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pPr/>
              <a:t>3</a:t>
            </a:fld>
            <a:endParaRPr lang="en-GB" dirty="0"/>
          </a:p>
        </p:txBody>
      </p:sp>
      <p:sp>
        <p:nvSpPr>
          <p:cNvPr id="4" name="Title 3" hidden="1">
            <a:extLst>
              <a:ext uri="{FF2B5EF4-FFF2-40B4-BE49-F238E27FC236}">
                <a16:creationId xmlns:a16="http://schemas.microsoft.com/office/drawing/2014/main" id="{18118F30-9D67-075F-7BFF-DC9E8E5C6D85}"/>
              </a:ext>
            </a:extLst>
          </p:cNvPr>
          <p:cNvSpPr>
            <a:spLocks noGrp="1"/>
          </p:cNvSpPr>
          <p:nvPr>
            <p:ph type="title" idx="4294967295"/>
          </p:nvPr>
        </p:nvSpPr>
        <p:spPr/>
        <p:txBody>
          <a:bodyPr/>
          <a:lstStyle/>
          <a:p>
            <a:r>
              <a:rPr lang="en-US" dirty="0"/>
              <a:t>Quote Slide Option 1</a:t>
            </a:r>
          </a:p>
        </p:txBody>
      </p:sp>
    </p:spTree>
    <p:extLst>
      <p:ext uri="{BB962C8B-B14F-4D97-AF65-F5344CB8AC3E}">
        <p14:creationId xmlns:p14="http://schemas.microsoft.com/office/powerpoint/2010/main" val="1476689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EF3C-095D-598E-9F63-76FAB0EAB03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789C51-F68A-67A0-B1DA-92758CF7A975}"/>
              </a:ext>
            </a:extLst>
          </p:cNvPr>
          <p:cNvSpPr>
            <a:spLocks noGrp="1"/>
          </p:cNvSpPr>
          <p:nvPr>
            <p:ph type="body" sz="quarter" idx="13"/>
          </p:nvPr>
        </p:nvSpPr>
        <p:spPr>
          <a:xfrm>
            <a:off x="814812" y="506995"/>
            <a:ext cx="10568346" cy="5844010"/>
          </a:xfrm>
        </p:spPr>
        <p:txBody>
          <a:bodyPr anchor="ctr" anchorCtr="0">
            <a:normAutofit lnSpcReduction="10000"/>
          </a:bodyPr>
          <a:lstStyle/>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library@tcd.ie</a:t>
            </a:r>
          </a:p>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https://www.tcd.ie/library/</a:t>
            </a:r>
          </a:p>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Live Chat</a:t>
            </a:r>
          </a:p>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01-896-1127</a:t>
            </a:r>
          </a:p>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Reading Room Service Desks</a:t>
            </a:r>
          </a:p>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Subject Librarians</a:t>
            </a:r>
          </a:p>
          <a:p>
            <a:pPr algn="ctr">
              <a:lnSpc>
                <a:spcPct val="100000"/>
              </a:lnSpc>
            </a:pPr>
            <a:r>
              <a:rPr lang="en-GB" sz="6000" b="1" spc="50" dirty="0">
                <a:ln w="9525" cmpd="sng">
                  <a:solidFill>
                    <a:schemeClr val="accent1"/>
                  </a:solidFill>
                  <a:prstDash val="solid"/>
                </a:ln>
                <a:solidFill>
                  <a:srgbClr val="70AD47">
                    <a:tint val="1000"/>
                  </a:srgbClr>
                </a:solidFill>
                <a:effectLst>
                  <a:glow rad="38100">
                    <a:schemeClr val="accent1">
                      <a:alpha val="40000"/>
                    </a:schemeClr>
                  </a:glow>
                </a:effectLst>
              </a:rPr>
              <a:t>Specialists</a:t>
            </a:r>
          </a:p>
        </p:txBody>
      </p:sp>
      <p:sp>
        <p:nvSpPr>
          <p:cNvPr id="3" name="Slide Number Placeholder 2">
            <a:extLst>
              <a:ext uri="{FF2B5EF4-FFF2-40B4-BE49-F238E27FC236}">
                <a16:creationId xmlns:a16="http://schemas.microsoft.com/office/drawing/2014/main" id="{5D5C9008-BD44-9A85-B0B2-0C2FDA425115}"/>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pPr/>
              <a:t>4</a:t>
            </a:fld>
            <a:endParaRPr lang="en-GB" dirty="0"/>
          </a:p>
        </p:txBody>
      </p:sp>
      <p:sp>
        <p:nvSpPr>
          <p:cNvPr id="4" name="Title 3" hidden="1">
            <a:extLst>
              <a:ext uri="{FF2B5EF4-FFF2-40B4-BE49-F238E27FC236}">
                <a16:creationId xmlns:a16="http://schemas.microsoft.com/office/drawing/2014/main" id="{A5C2D8D5-E750-2419-67E8-EC77BD64C270}"/>
              </a:ext>
            </a:extLst>
          </p:cNvPr>
          <p:cNvSpPr>
            <a:spLocks noGrp="1"/>
          </p:cNvSpPr>
          <p:nvPr>
            <p:ph type="title" idx="4294967295"/>
          </p:nvPr>
        </p:nvSpPr>
        <p:spPr/>
        <p:txBody>
          <a:bodyPr/>
          <a:lstStyle/>
          <a:p>
            <a:r>
              <a:rPr lang="en-US" dirty="0"/>
              <a:t>Quote Slide Option 1</a:t>
            </a:r>
          </a:p>
        </p:txBody>
      </p:sp>
      <p:pic>
        <p:nvPicPr>
          <p:cNvPr id="12" name="Picture 11">
            <a:extLst>
              <a:ext uri="{FF2B5EF4-FFF2-40B4-BE49-F238E27FC236}">
                <a16:creationId xmlns:a16="http://schemas.microsoft.com/office/drawing/2014/main" id="{53308ECF-7509-59DE-5EBB-B46644215BD8}"/>
              </a:ext>
            </a:extLst>
          </p:cNvPr>
          <p:cNvPicPr>
            <a:picLocks noChangeAspect="1"/>
          </p:cNvPicPr>
          <p:nvPr/>
        </p:nvPicPr>
        <p:blipFill>
          <a:blip r:embed="rId3"/>
          <a:stretch>
            <a:fillRect/>
          </a:stretch>
        </p:blipFill>
        <p:spPr>
          <a:xfrm rot="16200000">
            <a:off x="8280362" y="1880425"/>
            <a:ext cx="457264" cy="1486107"/>
          </a:xfrm>
          <a:prstGeom prst="rect">
            <a:avLst/>
          </a:prstGeom>
        </p:spPr>
      </p:pic>
      <p:pic>
        <p:nvPicPr>
          <p:cNvPr id="13" name="Picture 12">
            <a:extLst>
              <a:ext uri="{FF2B5EF4-FFF2-40B4-BE49-F238E27FC236}">
                <a16:creationId xmlns:a16="http://schemas.microsoft.com/office/drawing/2014/main" id="{4BE33D1F-B6F4-D6C2-5B18-9488E607634F}"/>
              </a:ext>
            </a:extLst>
          </p:cNvPr>
          <p:cNvPicPr>
            <a:picLocks noChangeAspect="1"/>
          </p:cNvPicPr>
          <p:nvPr/>
        </p:nvPicPr>
        <p:blipFill>
          <a:blip r:embed="rId3"/>
          <a:stretch>
            <a:fillRect/>
          </a:stretch>
        </p:blipFill>
        <p:spPr>
          <a:xfrm rot="16200000">
            <a:off x="3454376" y="1880426"/>
            <a:ext cx="457264" cy="1486107"/>
          </a:xfrm>
          <a:prstGeom prst="rect">
            <a:avLst/>
          </a:prstGeom>
        </p:spPr>
      </p:pic>
    </p:spTree>
    <p:extLst>
      <p:ext uri="{BB962C8B-B14F-4D97-AF65-F5344CB8AC3E}">
        <p14:creationId xmlns:p14="http://schemas.microsoft.com/office/powerpoint/2010/main" val="3873430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3D0A6-57A4-6A57-B7CE-A63923963675}"/>
              </a:ext>
            </a:extLst>
          </p:cNvPr>
          <p:cNvSpPr>
            <a:spLocks noGrp="1"/>
          </p:cNvSpPr>
          <p:nvPr>
            <p:ph type="title"/>
          </p:nvPr>
        </p:nvSpPr>
        <p:spPr>
          <a:xfrm>
            <a:off x="602974" y="647860"/>
            <a:ext cx="4674393" cy="475337"/>
          </a:xfrm>
        </p:spPr>
        <p:txBody>
          <a:bodyPr/>
          <a:lstStyle/>
          <a:p>
            <a:r>
              <a:rPr lang="en-IE" sz="4000" dirty="0"/>
              <a:t>Your Subject Librarian </a:t>
            </a:r>
            <a:br>
              <a:rPr lang="en-IE" sz="4000" dirty="0"/>
            </a:br>
            <a:endParaRPr lang="en-IE" sz="4000" dirty="0"/>
          </a:p>
        </p:txBody>
      </p:sp>
      <p:sp>
        <p:nvSpPr>
          <p:cNvPr id="3" name="Text Placeholder 2">
            <a:extLst>
              <a:ext uri="{FF2B5EF4-FFF2-40B4-BE49-F238E27FC236}">
                <a16:creationId xmlns:a16="http://schemas.microsoft.com/office/drawing/2014/main" id="{5BCE7096-7440-3E5D-1A74-5B83360C27C2}"/>
              </a:ext>
            </a:extLst>
          </p:cNvPr>
          <p:cNvSpPr>
            <a:spLocks noGrp="1"/>
          </p:cNvSpPr>
          <p:nvPr>
            <p:ph type="body" sz="quarter" idx="10"/>
          </p:nvPr>
        </p:nvSpPr>
        <p:spPr>
          <a:xfrm>
            <a:off x="455617" y="1708961"/>
            <a:ext cx="7402024" cy="4282478"/>
          </a:xfrm>
        </p:spPr>
        <p:txBody>
          <a:bodyPr vert="horz" lIns="0" tIns="0" rIns="0" bIns="0" rtlCol="0" anchor="t">
            <a:noAutofit/>
          </a:bodyPr>
          <a:lstStyle/>
          <a:p>
            <a:pPr marL="457200" indent="-457200">
              <a:spcAft>
                <a:spcPts val="1200"/>
              </a:spcAft>
              <a:buFont typeface="Arial" panose="020B0604020202020204" pitchFamily="34" charset="0"/>
              <a:buChar char="•"/>
            </a:pPr>
            <a:r>
              <a:rPr lang="en-IE" sz="2800" dirty="0">
                <a:solidFill>
                  <a:srgbClr val="242424"/>
                </a:solidFill>
              </a:rPr>
              <a:t>Your first port of call for assistance with </a:t>
            </a:r>
            <a:r>
              <a:rPr lang="en-IE" sz="2800" b="1" dirty="0">
                <a:solidFill>
                  <a:srgbClr val="242424"/>
                </a:solidFill>
              </a:rPr>
              <a:t>identifying quality research evidence</a:t>
            </a:r>
            <a:endParaRPr lang="en-IE" sz="2000" b="1" i="0" dirty="0">
              <a:solidFill>
                <a:srgbClr val="000000"/>
              </a:solidFill>
              <a:effectLst/>
              <a:ea typeface="Calibri"/>
              <a:cs typeface="Calibri"/>
            </a:endParaRPr>
          </a:p>
          <a:p>
            <a:pPr marL="457200" indent="-457200">
              <a:spcAft>
                <a:spcPts val="1200"/>
              </a:spcAft>
              <a:buFont typeface="Arial" panose="020B0604020202020204" pitchFamily="34" charset="0"/>
              <a:buChar char="•"/>
            </a:pPr>
            <a:r>
              <a:rPr lang="en-IE" sz="2800" dirty="0">
                <a:solidFill>
                  <a:srgbClr val="242424"/>
                </a:solidFill>
                <a:ea typeface="Calibri"/>
                <a:cs typeface="Calibri"/>
              </a:rPr>
              <a:t>Provides 1:1 or small group research </a:t>
            </a:r>
            <a:r>
              <a:rPr lang="en-IE" sz="2800" b="1" dirty="0">
                <a:solidFill>
                  <a:srgbClr val="242424"/>
                </a:solidFill>
                <a:ea typeface="Calibri"/>
                <a:cs typeface="Calibri"/>
              </a:rPr>
              <a:t>consultations</a:t>
            </a:r>
            <a:r>
              <a:rPr lang="en-IE" sz="2800" dirty="0">
                <a:solidFill>
                  <a:srgbClr val="242424"/>
                </a:solidFill>
                <a:ea typeface="Calibri"/>
                <a:cs typeface="Calibri"/>
              </a:rPr>
              <a:t> </a:t>
            </a:r>
          </a:p>
          <a:p>
            <a:pPr marL="457200" indent="-457200">
              <a:spcAft>
                <a:spcPts val="1200"/>
              </a:spcAft>
              <a:buFont typeface="Arial" panose="020B0604020202020204" pitchFamily="34" charset="0"/>
              <a:buChar char="•"/>
            </a:pPr>
            <a:r>
              <a:rPr lang="en-IE" sz="2800" dirty="0">
                <a:solidFill>
                  <a:srgbClr val="242424"/>
                </a:solidFill>
                <a:ea typeface="Calibri"/>
                <a:cs typeface="Calibri"/>
              </a:rPr>
              <a:t>Shares time saving </a:t>
            </a:r>
            <a:r>
              <a:rPr lang="en-IE" sz="2800" b="1" dirty="0">
                <a:solidFill>
                  <a:srgbClr val="242424"/>
                </a:solidFill>
                <a:ea typeface="Calibri"/>
                <a:cs typeface="Calibri"/>
              </a:rPr>
              <a:t>tips and tools </a:t>
            </a:r>
            <a:r>
              <a:rPr lang="en-IE" sz="2800" dirty="0">
                <a:solidFill>
                  <a:srgbClr val="242424"/>
                </a:solidFill>
                <a:ea typeface="Calibri"/>
                <a:cs typeface="Calibri"/>
              </a:rPr>
              <a:t>for managing your research process</a:t>
            </a:r>
            <a:endParaRPr lang="en-IE" sz="2800" dirty="0">
              <a:solidFill>
                <a:srgbClr val="242424"/>
              </a:solidFill>
            </a:endParaRPr>
          </a:p>
          <a:p>
            <a:pPr marL="457200" indent="-457200">
              <a:spcAft>
                <a:spcPts val="1200"/>
              </a:spcAft>
              <a:buFont typeface="Arial" panose="020B0604020202020204" pitchFamily="34" charset="0"/>
              <a:buChar char="•"/>
            </a:pPr>
            <a:r>
              <a:rPr lang="en-IE" sz="2800" dirty="0">
                <a:solidFill>
                  <a:srgbClr val="242424"/>
                </a:solidFill>
              </a:rPr>
              <a:t>Provides evidence</a:t>
            </a:r>
            <a:r>
              <a:rPr lang="en-IE" sz="2800" b="0" i="0" dirty="0">
                <a:solidFill>
                  <a:srgbClr val="242424"/>
                </a:solidFill>
                <a:effectLst/>
              </a:rPr>
              <a:t> </a:t>
            </a:r>
            <a:r>
              <a:rPr lang="en-IE" sz="2800" b="1" i="0" dirty="0">
                <a:solidFill>
                  <a:srgbClr val="242424"/>
                </a:solidFill>
                <a:effectLst/>
              </a:rPr>
              <a:t>synthesis support </a:t>
            </a:r>
            <a:r>
              <a:rPr lang="en-IE" sz="2800" b="0" i="0" dirty="0">
                <a:solidFill>
                  <a:srgbClr val="242424"/>
                </a:solidFill>
                <a:effectLst/>
              </a:rPr>
              <a:t>for systematic or scoping review projects</a:t>
            </a:r>
            <a:endParaRPr lang="en-IE" sz="2800" b="0" i="0" dirty="0">
              <a:solidFill>
                <a:srgbClr val="242424"/>
              </a:solidFill>
              <a:effectLst/>
              <a:ea typeface="Calibri"/>
              <a:cs typeface="Calibri"/>
            </a:endParaRPr>
          </a:p>
          <a:p>
            <a:pPr marL="457200" indent="-457200">
              <a:buFont typeface="Arial" panose="020B0604020202020204" pitchFamily="34" charset="0"/>
              <a:buChar char="•"/>
            </a:pPr>
            <a:endParaRPr lang="en-IE" sz="2800" dirty="0">
              <a:solidFill>
                <a:srgbClr val="242424"/>
              </a:solidFill>
              <a:ea typeface="Calibri"/>
              <a:cs typeface="Calibri"/>
            </a:endParaRPr>
          </a:p>
          <a:p>
            <a:pPr marL="457200" indent="-457200">
              <a:buFont typeface="Arial,Sans-Serif" pitchFamily="34" charset="0"/>
              <a:buChar char="•"/>
            </a:pPr>
            <a:endParaRPr lang="en-IE" sz="2800" dirty="0">
              <a:solidFill>
                <a:srgbClr val="242424"/>
              </a:solidFill>
              <a:ea typeface="Calibri"/>
              <a:cs typeface="Calibri"/>
            </a:endParaRPr>
          </a:p>
          <a:p>
            <a:pPr marL="457200" indent="-457200">
              <a:buChar char="•"/>
            </a:pPr>
            <a:endParaRPr lang="en-IE" sz="2800" dirty="0">
              <a:solidFill>
                <a:srgbClr val="242424"/>
              </a:solidFill>
              <a:ea typeface="Calibri"/>
              <a:cs typeface="Calibri"/>
            </a:endParaRPr>
          </a:p>
          <a:p>
            <a:endParaRPr lang="en-IE" dirty="0">
              <a:ea typeface="Calibri"/>
              <a:cs typeface="Calibri"/>
            </a:endParaRPr>
          </a:p>
        </p:txBody>
      </p:sp>
      <p:pic>
        <p:nvPicPr>
          <p:cNvPr id="5" name="Picture 4">
            <a:extLst>
              <a:ext uri="{FF2B5EF4-FFF2-40B4-BE49-F238E27FC236}">
                <a16:creationId xmlns:a16="http://schemas.microsoft.com/office/drawing/2014/main" id="{D7516EE1-959C-B2EF-322C-45608BB0CCCA}"/>
              </a:ext>
            </a:extLst>
          </p:cNvPr>
          <p:cNvPicPr>
            <a:picLocks noChangeAspect="1"/>
          </p:cNvPicPr>
          <p:nvPr/>
        </p:nvPicPr>
        <p:blipFill>
          <a:blip r:embed="rId3"/>
          <a:stretch>
            <a:fillRect/>
          </a:stretch>
        </p:blipFill>
        <p:spPr>
          <a:xfrm>
            <a:off x="7857641" y="642187"/>
            <a:ext cx="4020277" cy="5374300"/>
          </a:xfrm>
          <a:prstGeom prst="rect">
            <a:avLst/>
          </a:prstGeom>
        </p:spPr>
      </p:pic>
    </p:spTree>
    <p:extLst>
      <p:ext uri="{BB962C8B-B14F-4D97-AF65-F5344CB8AC3E}">
        <p14:creationId xmlns:p14="http://schemas.microsoft.com/office/powerpoint/2010/main" val="4193275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406DFB-48E6-4D60-BA9B-6A83A7641C7E}"/>
              </a:ext>
            </a:extLst>
          </p:cNvPr>
          <p:cNvSpPr txBox="1">
            <a:spLocks/>
          </p:cNvSpPr>
          <p:nvPr/>
        </p:nvSpPr>
        <p:spPr>
          <a:xfrm>
            <a:off x="9203504" y="3924000"/>
            <a:ext cx="2974896" cy="2862322"/>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French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History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Irish; Italian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Near &amp; Middle Eastern Studies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Religion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Spanish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Social Work &amp; Social Policy </a:t>
            </a:r>
          </a:p>
        </p:txBody>
      </p:sp>
      <p:sp>
        <p:nvSpPr>
          <p:cNvPr id="7" name="TextBox 6">
            <a:extLst>
              <a:ext uri="{FF2B5EF4-FFF2-40B4-BE49-F238E27FC236}">
                <a16:creationId xmlns:a16="http://schemas.microsoft.com/office/drawing/2014/main" id="{AF9F86FC-1BAF-2600-52F6-CDDFD130D3E1}"/>
              </a:ext>
            </a:extLst>
          </p:cNvPr>
          <p:cNvSpPr txBox="1"/>
          <p:nvPr/>
        </p:nvSpPr>
        <p:spPr>
          <a:xfrm>
            <a:off x="467093" y="3924000"/>
            <a:ext cx="2761812" cy="193899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Drama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European Studies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Film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History of Art &amp; Architecture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F610C88E-593C-851E-85DE-FFBC25C8C62F}"/>
              </a:ext>
            </a:extLst>
          </p:cNvPr>
          <p:cNvGrpSpPr/>
          <p:nvPr/>
        </p:nvGrpSpPr>
        <p:grpSpPr>
          <a:xfrm>
            <a:off x="467093" y="1260000"/>
            <a:ext cx="11022412" cy="2291864"/>
            <a:chOff x="565569" y="1872360"/>
            <a:chExt cx="11022412" cy="2291864"/>
          </a:xfrm>
        </p:grpSpPr>
        <p:pic>
          <p:nvPicPr>
            <p:cNvPr id="4" name="Picture 3">
              <a:extLst>
                <a:ext uri="{FF2B5EF4-FFF2-40B4-BE49-F238E27FC236}">
                  <a16:creationId xmlns:a16="http://schemas.microsoft.com/office/drawing/2014/main" id="{4914400B-4C5B-40E3-93F4-2013CA358C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477695" y="187236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79E6FB2E-6D9A-E715-9297-1E1FC334CC5D}"/>
                </a:ext>
              </a:extLst>
            </p:cNvPr>
            <p:cNvPicPr>
              <a:picLocks/>
            </p:cNvPicPr>
            <p:nvPr/>
          </p:nvPicPr>
          <p:blipFill>
            <a:blip r:embed="rId4"/>
            <a:stretch>
              <a:fillRect/>
            </a:stretch>
          </p:blipFill>
          <p:spPr>
            <a:xfrm>
              <a:off x="9301981" y="1876089"/>
              <a:ext cx="2286000" cy="2286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75BF2FC9-F92B-4CE1-B43B-6D1D8E532579}"/>
                </a:ext>
              </a:extLst>
            </p:cNvPr>
            <p:cNvPicPr>
              <a:picLocks/>
            </p:cNvPicPr>
            <p:nvPr/>
          </p:nvPicPr>
          <p:blipFill>
            <a:blip r:embed="rId5">
              <a:extLst>
                <a:ext uri="{28A0092B-C50C-407E-A947-70E740481C1C}">
                  <a14:useLocalDpi xmlns:a14="http://schemas.microsoft.com/office/drawing/2010/main" val="0"/>
                </a:ext>
              </a:extLst>
            </a:blip>
            <a:srcRect/>
            <a:stretch/>
          </p:blipFill>
          <p:spPr>
            <a:xfrm>
              <a:off x="6389821" y="1878224"/>
              <a:ext cx="2286000" cy="2286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a:extLst>
                <a:ext uri="{FF2B5EF4-FFF2-40B4-BE49-F238E27FC236}">
                  <a16:creationId xmlns:a16="http://schemas.microsoft.com/office/drawing/2014/main" id="{E6858ADD-BD93-E557-BC00-43A9296C3D5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65569" y="1876036"/>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
        <p:nvSpPr>
          <p:cNvPr id="8" name="TextBox 7">
            <a:extLst>
              <a:ext uri="{FF2B5EF4-FFF2-40B4-BE49-F238E27FC236}">
                <a16:creationId xmlns:a16="http://schemas.microsoft.com/office/drawing/2014/main" id="{6DE063FC-CD4D-8156-B58F-D5AFB5D7FCF9}"/>
              </a:ext>
            </a:extLst>
          </p:cNvPr>
          <p:cNvSpPr txBox="1"/>
          <p:nvPr/>
        </p:nvSpPr>
        <p:spPr>
          <a:xfrm>
            <a:off x="355600" y="342000"/>
            <a:ext cx="1147064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4800" b="1" i="0" u="none" strike="noStrike" kern="1200" cap="none" spc="0" normalizeH="0" baseline="0" noProof="0" dirty="0">
                <a:ln>
                  <a:noFill/>
                </a:ln>
                <a:solidFill>
                  <a:prstClr val="white"/>
                </a:solidFill>
                <a:effectLst/>
                <a:uLnTx/>
                <a:uFillTx/>
                <a:latin typeface="Calibri"/>
                <a:ea typeface="+mn-ea"/>
                <a:cs typeface="+mn-cs"/>
              </a:rPr>
              <a:t>Arts, Humanities &amp; Social Sciences </a:t>
            </a:r>
            <a:br>
              <a:rPr kumimoji="0" lang="en-IE" sz="4800" b="1" i="0" u="none" strike="noStrike" kern="1200" cap="none" spc="0" normalizeH="0" baseline="0" noProof="0" dirty="0">
                <a:ln>
                  <a:noFill/>
                </a:ln>
                <a:solidFill>
                  <a:prstClr val="white"/>
                </a:solidFill>
                <a:effectLst/>
                <a:uLnTx/>
                <a:uFillTx/>
                <a:latin typeface="Calibri"/>
                <a:ea typeface="+mn-ea"/>
                <a:cs typeface="+mn-cs"/>
              </a:rPr>
            </a:br>
            <a:endParaRPr kumimoji="0" lang="en-IE"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97775C83-585E-88FE-B3BC-6D86FD3360BE}"/>
              </a:ext>
            </a:extLst>
          </p:cNvPr>
          <p:cNvGrpSpPr/>
          <p:nvPr/>
        </p:nvGrpSpPr>
        <p:grpSpPr>
          <a:xfrm>
            <a:off x="467093" y="3580773"/>
            <a:ext cx="11711308" cy="484980"/>
            <a:chOff x="565569" y="4007493"/>
            <a:chExt cx="11711308" cy="484980"/>
          </a:xfrm>
        </p:grpSpPr>
        <p:sp>
          <p:nvSpPr>
            <p:cNvPr id="15" name="TextBox 14">
              <a:extLst>
                <a:ext uri="{FF2B5EF4-FFF2-40B4-BE49-F238E27FC236}">
                  <a16:creationId xmlns:a16="http://schemas.microsoft.com/office/drawing/2014/main" id="{301F2A80-C523-36CC-F38E-3925D347965D}"/>
                </a:ext>
              </a:extLst>
            </p:cNvPr>
            <p:cNvSpPr txBox="1"/>
            <p:nvPr/>
          </p:nvSpPr>
          <p:spPr>
            <a:xfrm>
              <a:off x="565569" y="4030808"/>
              <a:ext cx="21188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Calibri" panose="020F0502020204030204"/>
                  <a:ea typeface="+mn-ea"/>
                  <a:cs typeface="+mn-cs"/>
                </a:rPr>
                <a:t>Helen Bradley</a:t>
              </a:r>
            </a:p>
          </p:txBody>
        </p:sp>
        <p:sp>
          <p:nvSpPr>
            <p:cNvPr id="17" name="TextBox 16">
              <a:extLst>
                <a:ext uri="{FF2B5EF4-FFF2-40B4-BE49-F238E27FC236}">
                  <a16:creationId xmlns:a16="http://schemas.microsoft.com/office/drawing/2014/main" id="{0AD18921-FB29-1166-415E-B54248EC2051}"/>
                </a:ext>
              </a:extLst>
            </p:cNvPr>
            <p:cNvSpPr txBox="1"/>
            <p:nvPr/>
          </p:nvSpPr>
          <p:spPr>
            <a:xfrm>
              <a:off x="3245925" y="4017238"/>
              <a:ext cx="29748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Isolde Harpur</a:t>
              </a:r>
            </a:p>
          </p:txBody>
        </p:sp>
        <p:sp>
          <p:nvSpPr>
            <p:cNvPr id="18" name="TextBox 17">
              <a:extLst>
                <a:ext uri="{FF2B5EF4-FFF2-40B4-BE49-F238E27FC236}">
                  <a16:creationId xmlns:a16="http://schemas.microsoft.com/office/drawing/2014/main" id="{B25462A2-5300-EA8E-45E8-C87947D810D2}"/>
                </a:ext>
              </a:extLst>
            </p:cNvPr>
            <p:cNvSpPr txBox="1"/>
            <p:nvPr/>
          </p:nvSpPr>
          <p:spPr>
            <a:xfrm>
              <a:off x="6388874" y="4030808"/>
              <a:ext cx="28195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panose="020F0502020204030204"/>
                  <a:ea typeface="+mn-ea"/>
                  <a:cs typeface="+mn-cs"/>
                </a:rPr>
                <a:t>David MacNaughton</a:t>
              </a:r>
            </a:p>
          </p:txBody>
        </p:sp>
        <p:sp>
          <p:nvSpPr>
            <p:cNvPr id="19" name="TextBox 18">
              <a:extLst>
                <a:ext uri="{FF2B5EF4-FFF2-40B4-BE49-F238E27FC236}">
                  <a16:creationId xmlns:a16="http://schemas.microsoft.com/office/drawing/2014/main" id="{9D124B69-C73E-1D01-95AC-96554F77B13F}"/>
                </a:ext>
              </a:extLst>
            </p:cNvPr>
            <p:cNvSpPr txBox="1"/>
            <p:nvPr/>
          </p:nvSpPr>
          <p:spPr>
            <a:xfrm>
              <a:off x="9301980" y="4007493"/>
              <a:ext cx="29748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Calibri"/>
                  <a:ea typeface="+mn-ea"/>
                  <a:cs typeface="+mn-cs"/>
                </a:rPr>
                <a:t>Caroline Montgomery</a:t>
              </a:r>
            </a:p>
          </p:txBody>
        </p:sp>
      </p:grpSp>
      <p:sp>
        <p:nvSpPr>
          <p:cNvPr id="13" name="TextBox 12">
            <a:extLst>
              <a:ext uri="{FF2B5EF4-FFF2-40B4-BE49-F238E27FC236}">
                <a16:creationId xmlns:a16="http://schemas.microsoft.com/office/drawing/2014/main" id="{E340CDA4-6917-1D01-FA05-40ABA787F87F}"/>
              </a:ext>
            </a:extLst>
          </p:cNvPr>
          <p:cNvSpPr txBox="1"/>
          <p:nvPr/>
        </p:nvSpPr>
        <p:spPr>
          <a:xfrm>
            <a:off x="6290398" y="4052183"/>
            <a:ext cx="2403434" cy="255454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Business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Economics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Engineering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Mathematics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Philosophy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Political Science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Sociology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A5F5B172-6EDA-0243-05FD-E447DFB3C6D7}"/>
              </a:ext>
            </a:extLst>
          </p:cNvPr>
          <p:cNvSpPr txBox="1"/>
          <p:nvPr/>
        </p:nvSpPr>
        <p:spPr>
          <a:xfrm>
            <a:off x="3147449" y="3994061"/>
            <a:ext cx="2557202" cy="2554545"/>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Asian Studies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English</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German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Linguistic, Speech </a:t>
            </a:r>
            <a:br>
              <a:rPr kumimoji="0" lang="en-IE" sz="2000" b="0" i="0" u="none" strike="noStrike" kern="1200" cap="none" spc="0" normalizeH="0" baseline="0" noProof="0" dirty="0">
                <a:ln>
                  <a:noFill/>
                </a:ln>
                <a:solidFill>
                  <a:prstClr val="white"/>
                </a:solidFill>
                <a:effectLst/>
                <a:uLnTx/>
                <a:uFillTx/>
                <a:latin typeface="Calibri"/>
                <a:ea typeface="+mn-ea"/>
                <a:cs typeface="+mn-cs"/>
              </a:rPr>
            </a:br>
            <a:r>
              <a:rPr kumimoji="0" lang="en-IE" sz="2000" b="0" i="0" u="none" strike="noStrike" kern="1200" cap="none" spc="0" normalizeH="0" baseline="0" noProof="0" dirty="0">
                <a:ln>
                  <a:noFill/>
                </a:ln>
                <a:solidFill>
                  <a:prstClr val="white"/>
                </a:solidFill>
                <a:effectLst/>
                <a:uLnTx/>
                <a:uFillTx/>
                <a:latin typeface="Calibri"/>
                <a:ea typeface="+mn-ea"/>
                <a:cs typeface="+mn-cs"/>
              </a:rPr>
              <a:t>&amp; Communication Sciences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Russian &amp; Slavonic Studies</a:t>
            </a:r>
          </a:p>
        </p:txBody>
      </p:sp>
    </p:spTree>
    <p:extLst>
      <p:ext uri="{BB962C8B-B14F-4D97-AF65-F5344CB8AC3E}">
        <p14:creationId xmlns:p14="http://schemas.microsoft.com/office/powerpoint/2010/main" val="841729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5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5D1426E-8505-CC04-BF91-0C45208D947C}"/>
              </a:ext>
            </a:extLst>
          </p:cNvPr>
          <p:cNvSpPr txBox="1"/>
          <p:nvPr/>
        </p:nvSpPr>
        <p:spPr>
          <a:xfrm>
            <a:off x="4669003" y="3924000"/>
            <a:ext cx="2437950" cy="101566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Music &amp; Music Technology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BA5365A-4F7E-6514-A58A-4C45B33982FD}"/>
              </a:ext>
            </a:extLst>
          </p:cNvPr>
          <p:cNvSpPr txBox="1"/>
          <p:nvPr/>
        </p:nvSpPr>
        <p:spPr>
          <a:xfrm>
            <a:off x="8266132" y="3924000"/>
            <a:ext cx="2548421" cy="1323439"/>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Classics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Gender &amp; Women’s Studies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a:ea typeface="+mn-ea"/>
                <a:cs typeface="+mn-cs"/>
              </a:rPr>
              <a:t>Law</a:t>
            </a:r>
          </a:p>
        </p:txBody>
      </p:sp>
      <p:sp>
        <p:nvSpPr>
          <p:cNvPr id="19" name="TextBox 18">
            <a:extLst>
              <a:ext uri="{FF2B5EF4-FFF2-40B4-BE49-F238E27FC236}">
                <a16:creationId xmlns:a16="http://schemas.microsoft.com/office/drawing/2014/main" id="{AB4F6FD2-214B-8186-BF28-D665A543FB35}"/>
              </a:ext>
            </a:extLst>
          </p:cNvPr>
          <p:cNvSpPr txBox="1"/>
          <p:nvPr/>
        </p:nvSpPr>
        <p:spPr>
          <a:xfrm>
            <a:off x="355600" y="342000"/>
            <a:ext cx="1147064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4800" b="1" i="0" u="none" strike="noStrike" kern="1200" cap="none" spc="0" normalizeH="0" baseline="0" noProof="0" dirty="0">
                <a:ln>
                  <a:noFill/>
                </a:ln>
                <a:solidFill>
                  <a:prstClr val="white"/>
                </a:solidFill>
                <a:effectLst/>
                <a:uLnTx/>
                <a:uFillTx/>
                <a:latin typeface="Calibri"/>
                <a:ea typeface="+mn-ea"/>
                <a:cs typeface="+mn-cs"/>
              </a:rPr>
              <a:t>Arts, Humanities &amp; Social Sciences</a:t>
            </a:r>
            <a:br>
              <a:rPr kumimoji="0" lang="en-IE" sz="4800" b="1" i="0" u="none" strike="noStrike" kern="1200" cap="none" spc="0" normalizeH="0" baseline="0" noProof="0" dirty="0">
                <a:ln>
                  <a:noFill/>
                </a:ln>
                <a:solidFill>
                  <a:prstClr val="white"/>
                </a:solidFill>
                <a:effectLst/>
                <a:uLnTx/>
                <a:uFillTx/>
                <a:latin typeface="Calibri"/>
                <a:ea typeface="+mn-ea"/>
                <a:cs typeface="+mn-cs"/>
              </a:rPr>
            </a:br>
            <a:endParaRPr kumimoji="0" lang="en-I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4BDCE8F0-848B-9452-761F-63F452AC8C01}"/>
              </a:ext>
            </a:extLst>
          </p:cNvPr>
          <p:cNvSpPr txBox="1"/>
          <p:nvPr/>
        </p:nvSpPr>
        <p:spPr>
          <a:xfrm>
            <a:off x="4669003" y="3600000"/>
            <a:ext cx="282340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Caroline Graber</a:t>
            </a:r>
          </a:p>
        </p:txBody>
      </p:sp>
      <p:sp>
        <p:nvSpPr>
          <p:cNvPr id="3" name="TextBox 2">
            <a:extLst>
              <a:ext uri="{FF2B5EF4-FFF2-40B4-BE49-F238E27FC236}">
                <a16:creationId xmlns:a16="http://schemas.microsoft.com/office/drawing/2014/main" id="{CAE8C52D-B74E-888A-89C1-9F36C6BC4202}"/>
              </a:ext>
            </a:extLst>
          </p:cNvPr>
          <p:cNvSpPr txBox="1"/>
          <p:nvPr/>
        </p:nvSpPr>
        <p:spPr>
          <a:xfrm>
            <a:off x="1377446" y="3600000"/>
            <a:ext cx="2823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panose="020F0502020204030204"/>
                <a:ea typeface="+mn-ea"/>
                <a:cs typeface="+mn-cs"/>
              </a:rPr>
              <a:t>Geraldine Fitzgerald</a:t>
            </a:r>
          </a:p>
        </p:txBody>
      </p:sp>
      <p:sp>
        <p:nvSpPr>
          <p:cNvPr id="8" name="TextBox 7">
            <a:extLst>
              <a:ext uri="{FF2B5EF4-FFF2-40B4-BE49-F238E27FC236}">
                <a16:creationId xmlns:a16="http://schemas.microsoft.com/office/drawing/2014/main" id="{8AAAB0C9-30BF-7EFC-7672-03EA335A6045}"/>
              </a:ext>
            </a:extLst>
          </p:cNvPr>
          <p:cNvSpPr txBox="1"/>
          <p:nvPr/>
        </p:nvSpPr>
        <p:spPr>
          <a:xfrm>
            <a:off x="8266133" y="3600000"/>
            <a:ext cx="240865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Terry McDonald</a:t>
            </a:r>
          </a:p>
        </p:txBody>
      </p:sp>
      <p:sp>
        <p:nvSpPr>
          <p:cNvPr id="9" name="TextBox 8">
            <a:extLst>
              <a:ext uri="{FF2B5EF4-FFF2-40B4-BE49-F238E27FC236}">
                <a16:creationId xmlns:a16="http://schemas.microsoft.com/office/drawing/2014/main" id="{E07815F9-414B-1DC4-D060-E5C76B4360E1}"/>
              </a:ext>
            </a:extLst>
          </p:cNvPr>
          <p:cNvSpPr txBox="1"/>
          <p:nvPr/>
        </p:nvSpPr>
        <p:spPr>
          <a:xfrm>
            <a:off x="1377446" y="3924000"/>
            <a:ext cx="2153546" cy="70788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Education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1200" cap="none" spc="0" normalizeH="0" baseline="0" noProof="0" dirty="0">
                <a:ln>
                  <a:noFill/>
                </a:ln>
                <a:solidFill>
                  <a:prstClr val="white"/>
                </a:solidFill>
                <a:effectLst/>
                <a:uLnTx/>
                <a:uFillTx/>
                <a:latin typeface="Calibri" panose="020F0502020204030204"/>
                <a:ea typeface="+mn-ea"/>
                <a:cs typeface="+mn-cs"/>
              </a:rPr>
              <a:t>Psychology</a:t>
            </a:r>
          </a:p>
        </p:txBody>
      </p:sp>
      <p:pic>
        <p:nvPicPr>
          <p:cNvPr id="12" name="Picture 11">
            <a:extLst>
              <a:ext uri="{FF2B5EF4-FFF2-40B4-BE49-F238E27FC236}">
                <a16:creationId xmlns:a16="http://schemas.microsoft.com/office/drawing/2014/main" id="{04D44824-1A7F-3135-E94D-77867A691E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91688"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E4F5644B-D292-2305-612B-F3BFE5077A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62201"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4" name="Picture 13">
            <a:extLst>
              <a:ext uri="{FF2B5EF4-FFF2-40B4-BE49-F238E27FC236}">
                <a16:creationId xmlns:a16="http://schemas.microsoft.com/office/drawing/2014/main" id="{2649CF1A-53E2-799F-FBC4-4E7A4665107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7445"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57023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8BA89DF-990E-826A-ADCB-FEA31310EE83}"/>
              </a:ext>
            </a:extLst>
          </p:cNvPr>
          <p:cNvSpPr txBox="1"/>
          <p:nvPr/>
        </p:nvSpPr>
        <p:spPr>
          <a:xfrm>
            <a:off x="988351" y="341935"/>
            <a:ext cx="10215297" cy="83099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4800" b="1" i="0" u="none" strike="noStrike" kern="1200" cap="none" spc="0" normalizeH="0" baseline="0" noProof="0" dirty="0">
                <a:ln>
                  <a:noFill/>
                </a:ln>
                <a:solidFill>
                  <a:prstClr val="white"/>
                </a:solidFill>
                <a:effectLst/>
                <a:uLnTx/>
                <a:uFillTx/>
                <a:latin typeface="Calibri"/>
                <a:ea typeface="+mn-ea"/>
                <a:cs typeface="+mn-cs"/>
              </a:rPr>
              <a:t>Health Sciences </a:t>
            </a:r>
            <a:endParaRPr kumimoji="0" lang="en-I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0" name="Picture 19">
            <a:extLst>
              <a:ext uri="{FF2B5EF4-FFF2-40B4-BE49-F238E27FC236}">
                <a16:creationId xmlns:a16="http://schemas.microsoft.com/office/drawing/2014/main" id="{3945205D-12D9-4950-8301-1566A6252EE5}"/>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60024"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1" name="Rectangle 20">
            <a:extLst>
              <a:ext uri="{FF2B5EF4-FFF2-40B4-BE49-F238E27FC236}">
                <a16:creationId xmlns:a16="http://schemas.microsoft.com/office/drawing/2014/main" id="{8C2CB189-E344-411D-B3C8-FC4CD9801857}"/>
              </a:ext>
            </a:extLst>
          </p:cNvPr>
          <p:cNvSpPr/>
          <p:nvPr/>
        </p:nvSpPr>
        <p:spPr>
          <a:xfrm>
            <a:off x="660021" y="3924000"/>
            <a:ext cx="2435817" cy="1323439"/>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Nursing &amp; Midwifery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Research Ireland Librarian  </a:t>
            </a:r>
          </a:p>
        </p:txBody>
      </p:sp>
      <p:sp>
        <p:nvSpPr>
          <p:cNvPr id="3" name="TextBox 2">
            <a:extLst>
              <a:ext uri="{FF2B5EF4-FFF2-40B4-BE49-F238E27FC236}">
                <a16:creationId xmlns:a16="http://schemas.microsoft.com/office/drawing/2014/main" id="{71AD1526-C149-5BDE-244B-23AB493796C2}"/>
              </a:ext>
            </a:extLst>
          </p:cNvPr>
          <p:cNvSpPr txBox="1"/>
          <p:nvPr/>
        </p:nvSpPr>
        <p:spPr>
          <a:xfrm>
            <a:off x="660023" y="3600000"/>
            <a:ext cx="28782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Calibri"/>
                <a:ea typeface="+mn-ea"/>
                <a:cs typeface="+mn-cs"/>
              </a:rPr>
              <a:t>Jessica Eustace-Cook</a:t>
            </a:r>
          </a:p>
        </p:txBody>
      </p:sp>
      <p:pic>
        <p:nvPicPr>
          <p:cNvPr id="8" name="Picture 7">
            <a:extLst>
              <a:ext uri="{FF2B5EF4-FFF2-40B4-BE49-F238E27FC236}">
                <a16:creationId xmlns:a16="http://schemas.microsoft.com/office/drawing/2014/main" id="{CFB2AE5A-2676-4DA1-9018-E0D2A2E0E200}"/>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177628"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Rectangle 11">
            <a:extLst>
              <a:ext uri="{FF2B5EF4-FFF2-40B4-BE49-F238E27FC236}">
                <a16:creationId xmlns:a16="http://schemas.microsoft.com/office/drawing/2014/main" id="{F6FB8B71-9ECD-4A43-D8DA-17B30C08C6FB}"/>
              </a:ext>
            </a:extLst>
          </p:cNvPr>
          <p:cNvSpPr/>
          <p:nvPr/>
        </p:nvSpPr>
        <p:spPr>
          <a:xfrm>
            <a:off x="6177626" y="3924000"/>
            <a:ext cx="2285967" cy="7078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Medicine, St James’s Hospital</a:t>
            </a:r>
          </a:p>
        </p:txBody>
      </p:sp>
      <p:sp>
        <p:nvSpPr>
          <p:cNvPr id="4" name="TextBox 3">
            <a:extLst>
              <a:ext uri="{FF2B5EF4-FFF2-40B4-BE49-F238E27FC236}">
                <a16:creationId xmlns:a16="http://schemas.microsoft.com/office/drawing/2014/main" id="{7D27B6BF-81DD-F293-4CFA-B0A551C89EBF}"/>
              </a:ext>
            </a:extLst>
          </p:cNvPr>
          <p:cNvSpPr txBox="1"/>
          <p:nvPr/>
        </p:nvSpPr>
        <p:spPr>
          <a:xfrm>
            <a:off x="6138802" y="3600000"/>
            <a:ext cx="211402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Calibri"/>
                <a:ea typeface="+mn-ea"/>
                <a:cs typeface="+mn-cs"/>
              </a:rPr>
              <a:t>David Mockler</a:t>
            </a:r>
          </a:p>
        </p:txBody>
      </p:sp>
      <p:sp>
        <p:nvSpPr>
          <p:cNvPr id="15" name="Rectangle 14">
            <a:extLst>
              <a:ext uri="{FF2B5EF4-FFF2-40B4-BE49-F238E27FC236}">
                <a16:creationId xmlns:a16="http://schemas.microsoft.com/office/drawing/2014/main" id="{77288A82-4C9C-0035-A995-2EC2F39823B8}"/>
              </a:ext>
            </a:extLst>
          </p:cNvPr>
          <p:cNvSpPr/>
          <p:nvPr/>
        </p:nvSpPr>
        <p:spPr>
          <a:xfrm>
            <a:off x="8863335" y="3924000"/>
            <a:ext cx="2340311" cy="7078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panose="020F0502020204030204"/>
                <a:ea typeface="+mn-ea"/>
                <a:cs typeface="+mn-cs"/>
              </a:rPr>
              <a:t>Dental Science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panose="020F0502020204030204"/>
                <a:ea typeface="+mn-ea"/>
                <a:cs typeface="+mn-cs"/>
              </a:rPr>
              <a:t>Pharmacy</a:t>
            </a:r>
          </a:p>
        </p:txBody>
      </p:sp>
      <p:pic>
        <p:nvPicPr>
          <p:cNvPr id="16" name="Picture 15">
            <a:extLst>
              <a:ext uri="{FF2B5EF4-FFF2-40B4-BE49-F238E27FC236}">
                <a16:creationId xmlns:a16="http://schemas.microsoft.com/office/drawing/2014/main" id="{2363F21B-7E30-9078-B1D3-1C1622257B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863338"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TextBox 16">
            <a:extLst>
              <a:ext uri="{FF2B5EF4-FFF2-40B4-BE49-F238E27FC236}">
                <a16:creationId xmlns:a16="http://schemas.microsoft.com/office/drawing/2014/main" id="{58774DAC-E714-0314-3E9A-D22D1867736C}"/>
              </a:ext>
            </a:extLst>
          </p:cNvPr>
          <p:cNvSpPr txBox="1"/>
          <p:nvPr/>
        </p:nvSpPr>
        <p:spPr>
          <a:xfrm>
            <a:off x="3538251" y="3600000"/>
            <a:ext cx="215813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Leslie Kotzas</a:t>
            </a:r>
          </a:p>
        </p:txBody>
      </p:sp>
      <p:sp>
        <p:nvSpPr>
          <p:cNvPr id="11" name="Rectangle 10">
            <a:extLst>
              <a:ext uri="{FF2B5EF4-FFF2-40B4-BE49-F238E27FC236}">
                <a16:creationId xmlns:a16="http://schemas.microsoft.com/office/drawing/2014/main" id="{2E70B784-46A4-5123-EEB9-B65205409464}"/>
              </a:ext>
            </a:extLst>
          </p:cNvPr>
          <p:cNvSpPr/>
          <p:nvPr/>
        </p:nvSpPr>
        <p:spPr>
          <a:xfrm>
            <a:off x="3538251" y="3923999"/>
            <a:ext cx="2285966" cy="101566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Nursing &amp; Midwifery </a:t>
            </a:r>
            <a:br>
              <a:rPr kumimoji="0" lang="en-IE" sz="2000" b="0" i="0" u="none" strike="noStrike" kern="0" cap="none" spc="0" normalizeH="0" baseline="0" noProof="0" dirty="0">
                <a:ln>
                  <a:noFill/>
                </a:ln>
                <a:solidFill>
                  <a:prstClr val="white"/>
                </a:solidFill>
                <a:effectLst/>
                <a:uLnTx/>
                <a:uFillTx/>
                <a:latin typeface="Calibri"/>
                <a:ea typeface="+mn-ea"/>
                <a:cs typeface="+mn-cs"/>
              </a:rPr>
            </a:br>
            <a:endParaRPr kumimoji="0" lang="en-IE" sz="20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54673F2A-333E-1F7B-2E7A-9323C9954A7F}"/>
              </a:ext>
            </a:extLst>
          </p:cNvPr>
          <p:cNvSpPr txBox="1"/>
          <p:nvPr/>
        </p:nvSpPr>
        <p:spPr>
          <a:xfrm>
            <a:off x="8836166" y="3600000"/>
            <a:ext cx="234031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Calibri"/>
                <a:ea typeface="+mn-ea"/>
                <a:cs typeface="+mn-cs"/>
              </a:rPr>
              <a:t>Aoife O’Connor</a:t>
            </a:r>
          </a:p>
        </p:txBody>
      </p:sp>
      <p:pic>
        <p:nvPicPr>
          <p:cNvPr id="5" name="Picture 4">
            <a:extLst>
              <a:ext uri="{FF2B5EF4-FFF2-40B4-BE49-F238E27FC236}">
                <a16:creationId xmlns:a16="http://schemas.microsoft.com/office/drawing/2014/main" id="{63A0CA12-1FF7-596A-12B0-F3E59C90F8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491918"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90222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50000"/>
          </a:schemeClr>
        </a:solidFill>
        <a:effectLst/>
      </p:bgPr>
    </p:bg>
    <p:spTree>
      <p:nvGrpSpPr>
        <p:cNvPr id="1" name="">
          <a:extLst>
            <a:ext uri="{FF2B5EF4-FFF2-40B4-BE49-F238E27FC236}">
              <a16:creationId xmlns:a16="http://schemas.microsoft.com/office/drawing/2014/main" id="{DFC19A45-2460-12D4-4938-07B88E850DD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8B8B02B-92E4-3BDB-6CA8-226964C4C016}"/>
              </a:ext>
            </a:extLst>
          </p:cNvPr>
          <p:cNvSpPr txBox="1"/>
          <p:nvPr/>
        </p:nvSpPr>
        <p:spPr>
          <a:xfrm>
            <a:off x="494175" y="341935"/>
            <a:ext cx="11203649"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4800" b="1" i="0" u="none" strike="noStrike" kern="1200" cap="none" spc="0" normalizeH="0" baseline="0" noProof="0" dirty="0">
                <a:ln>
                  <a:noFill/>
                </a:ln>
                <a:solidFill>
                  <a:prstClr val="white"/>
                </a:solidFill>
                <a:effectLst/>
                <a:uLnTx/>
                <a:uFillTx/>
                <a:latin typeface="Calibri"/>
                <a:ea typeface="+mn-ea"/>
                <a:cs typeface="+mn-cs"/>
              </a:rPr>
              <a:t>Science Technology, Engineering &amp; Maths</a:t>
            </a:r>
            <a:endParaRPr kumimoji="0" lang="en-I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76CB5E0A-FB50-234B-8681-83E12E6F4EBA}"/>
              </a:ext>
            </a:extLst>
          </p:cNvPr>
          <p:cNvSpPr/>
          <p:nvPr/>
        </p:nvSpPr>
        <p:spPr>
          <a:xfrm>
            <a:off x="9148154" y="3924000"/>
            <a:ext cx="1667028" cy="7078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Chemistry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Physics </a:t>
            </a:r>
          </a:p>
        </p:txBody>
      </p:sp>
      <p:pic>
        <p:nvPicPr>
          <p:cNvPr id="16" name="Picture 15">
            <a:extLst>
              <a:ext uri="{FF2B5EF4-FFF2-40B4-BE49-F238E27FC236}">
                <a16:creationId xmlns:a16="http://schemas.microsoft.com/office/drawing/2014/main" id="{3C1CDCD6-BAFA-AAF1-FE06-75E0A87ADCD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48154"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TextBox 16">
            <a:extLst>
              <a:ext uri="{FF2B5EF4-FFF2-40B4-BE49-F238E27FC236}">
                <a16:creationId xmlns:a16="http://schemas.microsoft.com/office/drawing/2014/main" id="{4030B5AE-B3AD-639A-FB47-7E47924074D7}"/>
              </a:ext>
            </a:extLst>
          </p:cNvPr>
          <p:cNvSpPr txBox="1"/>
          <p:nvPr/>
        </p:nvSpPr>
        <p:spPr>
          <a:xfrm>
            <a:off x="9457623" y="3600000"/>
            <a:ext cx="166702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Greg Sheaf</a:t>
            </a:r>
          </a:p>
        </p:txBody>
      </p:sp>
      <p:pic>
        <p:nvPicPr>
          <p:cNvPr id="5" name="Picture 4">
            <a:extLst>
              <a:ext uri="{FF2B5EF4-FFF2-40B4-BE49-F238E27FC236}">
                <a16:creationId xmlns:a16="http://schemas.microsoft.com/office/drawing/2014/main" id="{118E6449-DB7A-439D-081D-9914B016F7A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5983"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a:extLst>
              <a:ext uri="{FF2B5EF4-FFF2-40B4-BE49-F238E27FC236}">
                <a16:creationId xmlns:a16="http://schemas.microsoft.com/office/drawing/2014/main" id="{3DC627A3-6A20-838E-4177-CC217ECAA8D2}"/>
              </a:ext>
            </a:extLst>
          </p:cNvPr>
          <p:cNvSpPr/>
          <p:nvPr/>
        </p:nvSpPr>
        <p:spPr>
          <a:xfrm>
            <a:off x="341570" y="3924000"/>
            <a:ext cx="2414792" cy="70788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Computer Science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Statistics</a:t>
            </a:r>
          </a:p>
        </p:txBody>
      </p:sp>
      <p:sp>
        <p:nvSpPr>
          <p:cNvPr id="9" name="TextBox 8">
            <a:extLst>
              <a:ext uri="{FF2B5EF4-FFF2-40B4-BE49-F238E27FC236}">
                <a16:creationId xmlns:a16="http://schemas.microsoft.com/office/drawing/2014/main" id="{8D996766-DB81-6FAE-4557-B50006CA87F9}"/>
              </a:ext>
            </a:extLst>
          </p:cNvPr>
          <p:cNvSpPr txBox="1"/>
          <p:nvPr/>
        </p:nvSpPr>
        <p:spPr>
          <a:xfrm>
            <a:off x="378811" y="3600000"/>
            <a:ext cx="234031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prstClr val="white"/>
                </a:solidFill>
                <a:effectLst/>
                <a:uLnTx/>
                <a:uFillTx/>
                <a:latin typeface="Calibri"/>
                <a:ea typeface="+mn-ea"/>
                <a:cs typeface="+mn-cs"/>
              </a:rPr>
              <a:t>Aoife O’Connor</a:t>
            </a:r>
          </a:p>
        </p:txBody>
      </p:sp>
      <p:sp>
        <p:nvSpPr>
          <p:cNvPr id="10" name="TextBox 9">
            <a:extLst>
              <a:ext uri="{FF2B5EF4-FFF2-40B4-BE49-F238E27FC236}">
                <a16:creationId xmlns:a16="http://schemas.microsoft.com/office/drawing/2014/main" id="{99CC5D2E-922B-2E14-A36A-7E9069B218AF}"/>
              </a:ext>
            </a:extLst>
          </p:cNvPr>
          <p:cNvSpPr txBox="1"/>
          <p:nvPr/>
        </p:nvSpPr>
        <p:spPr>
          <a:xfrm>
            <a:off x="3438050" y="3600000"/>
            <a:ext cx="191940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Leslie Kotzas</a:t>
            </a:r>
          </a:p>
        </p:txBody>
      </p:sp>
      <p:sp>
        <p:nvSpPr>
          <p:cNvPr id="12" name="Rectangle 11">
            <a:extLst>
              <a:ext uri="{FF2B5EF4-FFF2-40B4-BE49-F238E27FC236}">
                <a16:creationId xmlns:a16="http://schemas.microsoft.com/office/drawing/2014/main" id="{5AA70D7E-ADF3-DE73-BA8D-4DB29B446580}"/>
              </a:ext>
            </a:extLst>
          </p:cNvPr>
          <p:cNvSpPr/>
          <p:nvPr/>
        </p:nvSpPr>
        <p:spPr>
          <a:xfrm>
            <a:off x="3438051" y="3924000"/>
            <a:ext cx="3244331" cy="101566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Genetics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Geology</a:t>
            </a:r>
            <a:br>
              <a:rPr kumimoji="0" lang="en-IE" sz="2000" b="0" i="0" u="none" strike="noStrike" kern="0" cap="none" spc="0" normalizeH="0" baseline="0" noProof="0" dirty="0">
                <a:ln>
                  <a:noFill/>
                </a:ln>
                <a:solidFill>
                  <a:prstClr val="white"/>
                </a:solidFill>
                <a:effectLst/>
                <a:uLnTx/>
                <a:uFillTx/>
                <a:latin typeface="Calibri"/>
                <a:ea typeface="+mn-ea"/>
                <a:cs typeface="+mn-cs"/>
              </a:rPr>
            </a:br>
            <a:endParaRPr kumimoji="0" lang="en-IE" sz="2000" b="0" i="0" u="none" strike="noStrike" kern="0" cap="none" spc="0" normalizeH="0" baseline="0" noProof="0" dirty="0">
              <a:ln>
                <a:noFill/>
              </a:ln>
              <a:solidFill>
                <a:prstClr val="white"/>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E9E5AE50-8719-3010-2FB9-D18A132232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410190"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Rectangle 13">
            <a:extLst>
              <a:ext uri="{FF2B5EF4-FFF2-40B4-BE49-F238E27FC236}">
                <a16:creationId xmlns:a16="http://schemas.microsoft.com/office/drawing/2014/main" id="{F0D5446B-4371-C33B-9F25-4CA717D158AF}"/>
              </a:ext>
            </a:extLst>
          </p:cNvPr>
          <p:cNvSpPr/>
          <p:nvPr/>
        </p:nvSpPr>
        <p:spPr>
          <a:xfrm>
            <a:off x="6236858" y="3924000"/>
            <a:ext cx="3155746" cy="2862322"/>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Biochemistry; Biology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Botany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Environmental Science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Geography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Immunology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Microbiology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Molecular Medicine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Neuroscience (UG)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2000" b="0" i="0" u="none" strike="noStrike" kern="0" cap="none" spc="0" normalizeH="0" baseline="0" noProof="0" dirty="0">
                <a:ln>
                  <a:noFill/>
                </a:ln>
                <a:solidFill>
                  <a:prstClr val="white"/>
                </a:solidFill>
                <a:effectLst/>
                <a:uLnTx/>
                <a:uFillTx/>
                <a:latin typeface="Calibri"/>
                <a:ea typeface="+mn-ea"/>
                <a:cs typeface="+mn-cs"/>
              </a:rPr>
              <a:t>Zoology</a:t>
            </a:r>
          </a:p>
        </p:txBody>
      </p:sp>
      <p:pic>
        <p:nvPicPr>
          <p:cNvPr id="18" name="Picture 17">
            <a:extLst>
              <a:ext uri="{FF2B5EF4-FFF2-40B4-BE49-F238E27FC236}">
                <a16:creationId xmlns:a16="http://schemas.microsoft.com/office/drawing/2014/main" id="{F2B3375A-91BF-C428-DC9C-16EA82CE05AE}"/>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279172" y="1260000"/>
            <a:ext cx="2285966" cy="228596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 name="TextBox 19">
            <a:extLst>
              <a:ext uri="{FF2B5EF4-FFF2-40B4-BE49-F238E27FC236}">
                <a16:creationId xmlns:a16="http://schemas.microsoft.com/office/drawing/2014/main" id="{BFB6C844-1D68-791E-20A6-D7D9CAFB6F5E}"/>
              </a:ext>
            </a:extLst>
          </p:cNvPr>
          <p:cNvSpPr txBox="1"/>
          <p:nvPr/>
        </p:nvSpPr>
        <p:spPr>
          <a:xfrm>
            <a:off x="6128871" y="3600000"/>
            <a:ext cx="244935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0" cap="none" spc="0" normalizeH="0" baseline="0" noProof="0" dirty="0">
                <a:ln>
                  <a:noFill/>
                </a:ln>
                <a:solidFill>
                  <a:prstClr val="white"/>
                </a:solidFill>
                <a:effectLst/>
                <a:uLnTx/>
                <a:uFillTx/>
                <a:latin typeface="Calibri"/>
                <a:ea typeface="+mn-ea"/>
                <a:cs typeface="+mn-cs"/>
              </a:rPr>
              <a:t>Margaret Rooney</a:t>
            </a:r>
          </a:p>
        </p:txBody>
      </p:sp>
    </p:spTree>
    <p:extLst>
      <p:ext uri="{BB962C8B-B14F-4D97-AF65-F5344CB8AC3E}">
        <p14:creationId xmlns:p14="http://schemas.microsoft.com/office/powerpoint/2010/main" val="993934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F04CA-F0EE-DB07-8F08-0A1F53969D5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08F595-F590-41D9-9851-5C88E09E2070}"/>
              </a:ext>
            </a:extLst>
          </p:cNvPr>
          <p:cNvSpPr>
            <a:spLocks noGrp="1"/>
          </p:cNvSpPr>
          <p:nvPr>
            <p:ph type="sldNum" sz="quarter" idx="12"/>
          </p:nvPr>
        </p:nvSpPr>
        <p:spPr/>
        <p:txBody>
          <a:bodyPr/>
          <a:lstStyle/>
          <a:p>
            <a:fld id="{DDBE135E-2566-4748-853C-8A3B78F0FB00}" type="slidenum">
              <a:rPr lang="en-GB" smtClean="0"/>
              <a:t>10</a:t>
            </a:fld>
            <a:endParaRPr lang="en-GB"/>
          </a:p>
        </p:txBody>
      </p:sp>
      <p:sp>
        <p:nvSpPr>
          <p:cNvPr id="4" name="Title 3" hidden="1">
            <a:extLst>
              <a:ext uri="{FF2B5EF4-FFF2-40B4-BE49-F238E27FC236}">
                <a16:creationId xmlns:a16="http://schemas.microsoft.com/office/drawing/2014/main" id="{F98A2F55-05D8-ABB1-0C72-27E986A6F905}"/>
              </a:ext>
            </a:extLst>
          </p:cNvPr>
          <p:cNvSpPr>
            <a:spLocks noGrp="1"/>
          </p:cNvSpPr>
          <p:nvPr>
            <p:ph type="title" idx="4294967295"/>
          </p:nvPr>
        </p:nvSpPr>
        <p:spPr/>
        <p:txBody>
          <a:bodyPr/>
          <a:lstStyle/>
          <a:p>
            <a:r>
              <a:rPr lang="en-US" dirty="0"/>
              <a:t>Quote Slide Option 2</a:t>
            </a:r>
          </a:p>
        </p:txBody>
      </p:sp>
      <p:pic>
        <p:nvPicPr>
          <p:cNvPr id="6" name="Picture 5">
            <a:extLst>
              <a:ext uri="{FF2B5EF4-FFF2-40B4-BE49-F238E27FC236}">
                <a16:creationId xmlns:a16="http://schemas.microsoft.com/office/drawing/2014/main" id="{B9070778-B1FE-B367-787A-1EF9E6A159C9}"/>
              </a:ext>
            </a:extLst>
          </p:cNvPr>
          <p:cNvPicPr>
            <a:picLocks noChangeAspect="1"/>
          </p:cNvPicPr>
          <p:nvPr/>
        </p:nvPicPr>
        <p:blipFill>
          <a:blip r:embed="rId3"/>
          <a:srcRect t="6748"/>
          <a:stretch/>
        </p:blipFill>
        <p:spPr>
          <a:xfrm>
            <a:off x="47314" y="863600"/>
            <a:ext cx="12097372" cy="5531002"/>
          </a:xfrm>
          <a:prstGeom prst="rect">
            <a:avLst/>
          </a:prstGeom>
          <a:ln w="38100">
            <a:solidFill>
              <a:srgbClr val="50555A"/>
            </a:solidFill>
          </a:ln>
        </p:spPr>
      </p:pic>
      <p:sp>
        <p:nvSpPr>
          <p:cNvPr id="9" name="Title 1">
            <a:extLst>
              <a:ext uri="{FF2B5EF4-FFF2-40B4-BE49-F238E27FC236}">
                <a16:creationId xmlns:a16="http://schemas.microsoft.com/office/drawing/2014/main" id="{F108FB8A-E879-2914-54BC-F7FBAA8DB5D5}"/>
              </a:ext>
            </a:extLst>
          </p:cNvPr>
          <p:cNvSpPr txBox="1">
            <a:spLocks/>
          </p:cNvSpPr>
          <p:nvPr/>
        </p:nvSpPr>
        <p:spPr>
          <a:xfrm>
            <a:off x="47314" y="181883"/>
            <a:ext cx="8825683" cy="565253"/>
          </a:xfrm>
          <a:prstGeom prst="rect">
            <a:avLst/>
          </a:prstGeom>
        </p:spPr>
        <p:txBody>
          <a:bodyPr/>
          <a:lstStyle>
            <a:lvl1pPr algn="l" defTabSz="914377" rtl="0" eaLnBrk="1" latinLnBrk="0" hangingPunct="1">
              <a:lnSpc>
                <a:spcPts val="3700"/>
              </a:lnSpc>
              <a:spcBef>
                <a:spcPct val="0"/>
              </a:spcBef>
              <a:buNone/>
              <a:defRPr sz="3000" kern="1200">
                <a:solidFill>
                  <a:schemeClr val="tx1"/>
                </a:solidFill>
                <a:latin typeface="+mj-lt"/>
                <a:ea typeface="+mj-ea"/>
                <a:cs typeface="+mj-cs"/>
              </a:defRPr>
            </a:lvl1pPr>
          </a:lstStyle>
          <a:p>
            <a:r>
              <a:rPr lang="en-US" dirty="0"/>
              <a:t>https://www.tcd.ie/library/support/subjects/</a:t>
            </a:r>
          </a:p>
        </p:txBody>
      </p:sp>
      <p:grpSp>
        <p:nvGrpSpPr>
          <p:cNvPr id="14" name="Group 13">
            <a:extLst>
              <a:ext uri="{FF2B5EF4-FFF2-40B4-BE49-F238E27FC236}">
                <a16:creationId xmlns:a16="http://schemas.microsoft.com/office/drawing/2014/main" id="{BF2B269A-C2FA-5469-694D-4378E464FF19}"/>
              </a:ext>
            </a:extLst>
          </p:cNvPr>
          <p:cNvGrpSpPr/>
          <p:nvPr/>
        </p:nvGrpSpPr>
        <p:grpSpPr>
          <a:xfrm>
            <a:off x="130630" y="2211973"/>
            <a:ext cx="8508272" cy="4299094"/>
            <a:chOff x="130630" y="2211973"/>
            <a:chExt cx="8508272" cy="4299094"/>
          </a:xfrm>
        </p:grpSpPr>
        <p:sp>
          <p:nvSpPr>
            <p:cNvPr id="10" name="Oval 9">
              <a:extLst>
                <a:ext uri="{FF2B5EF4-FFF2-40B4-BE49-F238E27FC236}">
                  <a16:creationId xmlns:a16="http://schemas.microsoft.com/office/drawing/2014/main" id="{641A1885-91E5-51E5-5623-CB76F5A5145A}"/>
                </a:ext>
              </a:extLst>
            </p:cNvPr>
            <p:cNvSpPr/>
            <p:nvPr/>
          </p:nvSpPr>
          <p:spPr>
            <a:xfrm>
              <a:off x="6801393" y="2211973"/>
              <a:ext cx="1837509" cy="714103"/>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Oval 11">
              <a:extLst>
                <a:ext uri="{FF2B5EF4-FFF2-40B4-BE49-F238E27FC236}">
                  <a16:creationId xmlns:a16="http://schemas.microsoft.com/office/drawing/2014/main" id="{98966174-F666-4733-0DD9-85C349E05B74}"/>
                </a:ext>
              </a:extLst>
            </p:cNvPr>
            <p:cNvSpPr/>
            <p:nvPr/>
          </p:nvSpPr>
          <p:spPr>
            <a:xfrm>
              <a:off x="130630" y="2647407"/>
              <a:ext cx="2743200" cy="3863660"/>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Oval 12">
              <a:extLst>
                <a:ext uri="{FF2B5EF4-FFF2-40B4-BE49-F238E27FC236}">
                  <a16:creationId xmlns:a16="http://schemas.microsoft.com/office/drawing/2014/main" id="{27C90194-A83C-79AA-8F9B-E59B7FE959E9}"/>
                </a:ext>
              </a:extLst>
            </p:cNvPr>
            <p:cNvSpPr/>
            <p:nvPr/>
          </p:nvSpPr>
          <p:spPr>
            <a:xfrm>
              <a:off x="5882638" y="4032069"/>
              <a:ext cx="1837509" cy="452845"/>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744794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4C7757-978B-2125-013D-3DFEB6A00176}"/>
              </a:ext>
            </a:extLst>
          </p:cNvPr>
          <p:cNvSpPr>
            <a:spLocks noGrp="1"/>
          </p:cNvSpPr>
          <p:nvPr>
            <p:ph type="sldNum" sz="quarter" idx="12"/>
          </p:nvPr>
        </p:nvSpPr>
        <p:spPr/>
        <p:txBody>
          <a:bodyPr/>
          <a:lstStyle/>
          <a:p>
            <a:fld id="{DDBE135E-2566-4748-853C-8A3B78F0FB00}" type="slidenum">
              <a:rPr lang="en-GB" smtClean="0"/>
              <a:t>11</a:t>
            </a:fld>
            <a:endParaRPr lang="en-GB"/>
          </a:p>
        </p:txBody>
      </p:sp>
      <p:pic>
        <p:nvPicPr>
          <p:cNvPr id="4" name="Picture 3" descr="A screenshot of a computer screen&#10;&#10;AI-generated content may be incorrect.">
            <a:extLst>
              <a:ext uri="{FF2B5EF4-FFF2-40B4-BE49-F238E27FC236}">
                <a16:creationId xmlns:a16="http://schemas.microsoft.com/office/drawing/2014/main" id="{D4F14B0B-2D03-1809-6BD1-E44DC671BFFC}"/>
              </a:ext>
            </a:extLst>
          </p:cNvPr>
          <p:cNvPicPr>
            <a:picLocks noChangeAspect="1"/>
          </p:cNvPicPr>
          <p:nvPr/>
        </p:nvPicPr>
        <p:blipFill>
          <a:blip r:embed="rId2"/>
          <a:stretch>
            <a:fillRect/>
          </a:stretch>
        </p:blipFill>
        <p:spPr>
          <a:xfrm>
            <a:off x="358177" y="576802"/>
            <a:ext cx="11403761" cy="4827377"/>
          </a:xfrm>
          <a:prstGeom prst="rect">
            <a:avLst/>
          </a:prstGeom>
        </p:spPr>
      </p:pic>
      <p:sp>
        <p:nvSpPr>
          <p:cNvPr id="5" name="Rectangle: Rounded Corners 4">
            <a:extLst>
              <a:ext uri="{FF2B5EF4-FFF2-40B4-BE49-F238E27FC236}">
                <a16:creationId xmlns:a16="http://schemas.microsoft.com/office/drawing/2014/main" id="{8702CCD3-DD61-BF0B-B9FD-D11D733E35DE}"/>
              </a:ext>
            </a:extLst>
          </p:cNvPr>
          <p:cNvSpPr/>
          <p:nvPr/>
        </p:nvSpPr>
        <p:spPr>
          <a:xfrm>
            <a:off x="9793857" y="3690667"/>
            <a:ext cx="1911612" cy="1485470"/>
          </a:xfrm>
          <a:prstGeom prst="roundRect">
            <a:avLst/>
          </a:prstGeom>
          <a:noFill/>
          <a:ln w="57150">
            <a:solidFill>
              <a:srgbClr val="DC281E"/>
            </a:solidFill>
          </a:ln>
          <a:effectLst>
            <a:outerShdw blurRad="63500" dist="38100" dir="2700000">
              <a:srgbClr val="FF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45720" rIns="91440" bIns="45720" numCol="1" spcCol="0" rtlCol="0" fromWordArt="0" anchor="ctr" anchorCtr="0" forceAA="0" compatLnSpc="1">
            <a:prstTxWarp prst="textNoShape">
              <a:avLst/>
            </a:prstTxWarp>
            <a:noAutofit/>
          </a:bodyPr>
          <a:lstStyle/>
          <a:p>
            <a:pPr algn="ctr"/>
            <a:endParaRPr lang="en-US"/>
          </a:p>
        </p:txBody>
      </p:sp>
      <p:sp>
        <p:nvSpPr>
          <p:cNvPr id="8" name="Rectangle: Rounded Corners 7">
            <a:extLst>
              <a:ext uri="{FF2B5EF4-FFF2-40B4-BE49-F238E27FC236}">
                <a16:creationId xmlns:a16="http://schemas.microsoft.com/office/drawing/2014/main" id="{0B0E011C-9FDF-FB1B-CCDD-B40C0D5FEF53}"/>
              </a:ext>
            </a:extLst>
          </p:cNvPr>
          <p:cNvSpPr/>
          <p:nvPr/>
        </p:nvSpPr>
        <p:spPr>
          <a:xfrm>
            <a:off x="362309" y="2842402"/>
            <a:ext cx="3033045" cy="2333733"/>
          </a:xfrm>
          <a:prstGeom prst="roundRect">
            <a:avLst/>
          </a:prstGeom>
          <a:noFill/>
          <a:ln w="57150">
            <a:solidFill>
              <a:srgbClr val="DC281E"/>
            </a:solidFill>
          </a:ln>
          <a:effectLst>
            <a:outerShdw blurRad="63500" dist="38100" dir="2700000">
              <a:srgbClr val="FF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92590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CD7C98-3800-E64F-2B63-4A555968C83D}"/>
              </a:ext>
              <a:ext uri="{C183D7F6-B498-43B3-948B-1728B52AA6E4}">
                <adec:decorative xmlns:adec="http://schemas.microsoft.com/office/drawing/2017/decorative" val="1"/>
              </a:ext>
            </a:extLst>
          </p:cNvPr>
          <p:cNvSpPr/>
          <p:nvPr/>
        </p:nvSpPr>
        <p:spPr>
          <a:xfrm>
            <a:off x="0" y="-1"/>
            <a:ext cx="12192000" cy="6858000"/>
          </a:xfrm>
          <a:prstGeom prst="rect">
            <a:avLst/>
          </a:prstGeom>
          <a:gradFill flip="none" rotWithShape="1">
            <a:gsLst>
              <a:gs pos="100000">
                <a:srgbClr val="00AACD">
                  <a:alpha val="90237"/>
                </a:srgbClr>
              </a:gs>
              <a:gs pos="60000">
                <a:srgbClr val="0569B9">
                  <a:alpha val="90158"/>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 Placeholder 1">
            <a:extLst>
              <a:ext uri="{FF2B5EF4-FFF2-40B4-BE49-F238E27FC236}">
                <a16:creationId xmlns:a16="http://schemas.microsoft.com/office/drawing/2014/main" id="{3A8D7A76-1EBE-F070-6BC7-6EE99A2F8666}"/>
              </a:ext>
            </a:extLst>
          </p:cNvPr>
          <p:cNvSpPr>
            <a:spLocks noGrp="1"/>
          </p:cNvSpPr>
          <p:nvPr>
            <p:ph type="body" sz="quarter" idx="10"/>
          </p:nvPr>
        </p:nvSpPr>
        <p:spPr>
          <a:xfrm>
            <a:off x="695175" y="1373981"/>
            <a:ext cx="9737725" cy="4110038"/>
          </a:xfrm>
        </p:spPr>
        <p:txBody>
          <a:bodyPr/>
          <a:lstStyle/>
          <a:p>
            <a:pPr marL="342900" indent="-342900" algn="l">
              <a:buFont typeface="Arial,Sans-Serif"/>
              <a:buChar char="•"/>
            </a:pPr>
            <a:endParaRPr lang="en-IE" sz="2000" b="0">
              <a:solidFill>
                <a:srgbClr val="222A35"/>
              </a:solidFill>
              <a:ea typeface="Calibri"/>
              <a:cs typeface="Calibri"/>
            </a:endParaRPr>
          </a:p>
          <a:p>
            <a:endParaRPr lang="en-US">
              <a:ea typeface="Calibri"/>
              <a:cs typeface="Calibri"/>
            </a:endParaRPr>
          </a:p>
        </p:txBody>
      </p:sp>
      <p:pic>
        <p:nvPicPr>
          <p:cNvPr id="4" name="Picture 3" descr="A person wearing glasses and smiling&#10;&#10;AI-generated content may be incorrect.">
            <a:extLst>
              <a:ext uri="{FF2B5EF4-FFF2-40B4-BE49-F238E27FC236}">
                <a16:creationId xmlns:a16="http://schemas.microsoft.com/office/drawing/2014/main" id="{E213489E-3E3F-ED80-F754-9227D06B3A9C}"/>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11000"/>
                    </a14:imgEffect>
                  </a14:imgLayer>
                </a14:imgProps>
              </a:ext>
              <a:ext uri="{28A0092B-C50C-407E-A947-70E740481C1C}">
                <a14:useLocalDpi xmlns:a14="http://schemas.microsoft.com/office/drawing/2010/main" val="0"/>
              </a:ext>
            </a:extLst>
          </a:blip>
          <a:stretch>
            <a:fillRect/>
          </a:stretch>
        </p:blipFill>
        <p:spPr>
          <a:xfrm>
            <a:off x="415609" y="827874"/>
            <a:ext cx="2285966" cy="2285966"/>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E60E2293-B3EE-CD31-AB66-439D743E34B3}"/>
              </a:ext>
            </a:extLst>
          </p:cNvPr>
          <p:cNvSpPr txBox="1"/>
          <p:nvPr/>
        </p:nvSpPr>
        <p:spPr>
          <a:xfrm>
            <a:off x="2919696" y="776134"/>
            <a:ext cx="8473737" cy="529375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IE" sz="3200" b="1" dirty="0">
                <a:solidFill>
                  <a:schemeClr val="bg1"/>
                </a:solidFill>
                <a:latin typeface="Calibri"/>
                <a:ea typeface="Calibri"/>
                <a:cs typeface="Calibri"/>
              </a:rPr>
              <a:t>Jessica Eustace-Cook</a:t>
            </a:r>
            <a:endParaRPr lang="en-IE" sz="3200" dirty="0">
              <a:solidFill>
                <a:schemeClr val="bg1"/>
              </a:solidFill>
              <a:latin typeface="Calibri"/>
              <a:ea typeface="Calibri"/>
              <a:cs typeface="Calibri"/>
            </a:endParaRPr>
          </a:p>
          <a:p>
            <a:r>
              <a:rPr lang="en-IE" sz="2800" b="1" dirty="0">
                <a:solidFill>
                  <a:schemeClr val="bg1"/>
                </a:solidFill>
                <a:latin typeface="Calibri"/>
                <a:ea typeface="Calibri"/>
                <a:cs typeface="Calibri"/>
              </a:rPr>
              <a:t>Research Ireland Support Librarian </a:t>
            </a:r>
            <a:endParaRPr lang="en-US" sz="2800" dirty="0">
              <a:solidFill>
                <a:schemeClr val="bg1"/>
              </a:solidFill>
              <a:latin typeface="Tahoma"/>
              <a:ea typeface="Tahoma"/>
              <a:cs typeface="Tahoma"/>
            </a:endParaRPr>
          </a:p>
          <a:p>
            <a:r>
              <a:rPr lang="en-IE" sz="2400" dirty="0">
                <a:solidFill>
                  <a:schemeClr val="bg1"/>
                </a:solidFill>
                <a:ea typeface="+mn-lt"/>
                <a:cs typeface="+mn-lt"/>
              </a:rPr>
              <a:t>Jessica.Eustace-Cook@tcd.ie</a:t>
            </a:r>
            <a:endParaRPr lang="en-IE" sz="2400" dirty="0">
              <a:solidFill>
                <a:schemeClr val="bg1"/>
              </a:solidFill>
            </a:endParaRPr>
          </a:p>
          <a:p>
            <a:endParaRPr lang="en-IE" sz="2400" b="1" dirty="0">
              <a:solidFill>
                <a:schemeClr val="bg1"/>
              </a:solidFill>
              <a:latin typeface="Calibri"/>
              <a:ea typeface="Calibri"/>
              <a:cs typeface="Calibri"/>
            </a:endParaRPr>
          </a:p>
          <a:p>
            <a:r>
              <a:rPr lang="en-IE" sz="2400" dirty="0">
                <a:solidFill>
                  <a:schemeClr val="bg1"/>
                </a:solidFill>
                <a:latin typeface="Calibri"/>
                <a:ea typeface="Calibri"/>
                <a:cs typeface="Calibri"/>
              </a:rPr>
              <a:t>For researchers in receipt of direct funding from Research Ireland </a:t>
            </a:r>
            <a:endParaRPr lang="en-US" sz="2400" dirty="0">
              <a:solidFill>
                <a:schemeClr val="bg1"/>
              </a:solidFill>
              <a:latin typeface="Calibri"/>
              <a:ea typeface="Tahoma"/>
              <a:cs typeface="Tahoma"/>
            </a:endParaRPr>
          </a:p>
          <a:p>
            <a:r>
              <a:rPr lang="en-IE" sz="2400" dirty="0">
                <a:solidFill>
                  <a:schemeClr val="bg1"/>
                </a:solidFill>
                <a:latin typeface="Calibri"/>
                <a:ea typeface="Calibri"/>
                <a:cs typeface="Calibri"/>
              </a:rPr>
              <a:t>or affiliated to a Research Ireland funded research centre in Trinity</a:t>
            </a:r>
            <a:endParaRPr lang="en-IE" dirty="0">
              <a:solidFill>
                <a:schemeClr val="bg1"/>
              </a:solidFill>
              <a:ea typeface="Calibri"/>
              <a:cs typeface="Calibri"/>
            </a:endParaRPr>
          </a:p>
          <a:p>
            <a:endParaRPr lang="en-IE" sz="2400" b="1" dirty="0">
              <a:solidFill>
                <a:schemeClr val="bg1"/>
              </a:solidFill>
              <a:latin typeface="Calibri"/>
              <a:ea typeface="Calibri"/>
              <a:cs typeface="Calibri"/>
            </a:endParaRPr>
          </a:p>
          <a:p>
            <a:pPr marL="342900" indent="-342900">
              <a:spcAft>
                <a:spcPts val="1200"/>
              </a:spcAft>
              <a:buFont typeface="Arial"/>
              <a:buChar char="•"/>
            </a:pPr>
            <a:r>
              <a:rPr lang="en-IE" sz="2400" dirty="0">
                <a:solidFill>
                  <a:schemeClr val="bg1"/>
                </a:solidFill>
                <a:latin typeface="Calibri"/>
                <a:ea typeface="Tahoma"/>
                <a:cs typeface="Tahoma"/>
              </a:rPr>
              <a:t>Can help you create your </a:t>
            </a:r>
            <a:r>
              <a:rPr lang="en-IE" sz="2400" b="1" dirty="0">
                <a:solidFill>
                  <a:srgbClr val="FFD200"/>
                </a:solidFill>
                <a:latin typeface="Calibri"/>
                <a:ea typeface="Tahoma"/>
                <a:cs typeface="Tahoma"/>
              </a:rPr>
              <a:t>research profile </a:t>
            </a:r>
            <a:r>
              <a:rPr lang="en-IE" sz="2400" dirty="0">
                <a:solidFill>
                  <a:schemeClr val="bg1"/>
                </a:solidFill>
                <a:latin typeface="Calibri"/>
                <a:ea typeface="Tahoma"/>
                <a:cs typeface="Tahoma"/>
              </a:rPr>
              <a:t>in Trinity’s Research Support System (RSS) and maintain updates</a:t>
            </a:r>
            <a:endParaRPr lang="en-IE" sz="2400" dirty="0">
              <a:solidFill>
                <a:schemeClr val="bg1"/>
              </a:solidFill>
              <a:latin typeface="Calibri"/>
              <a:ea typeface="Calibri"/>
              <a:cs typeface="Calibri"/>
            </a:endParaRPr>
          </a:p>
          <a:p>
            <a:pPr marL="342900" indent="-342900">
              <a:spcAft>
                <a:spcPts val="1200"/>
              </a:spcAft>
              <a:buFont typeface="Arial"/>
              <a:buChar char="•"/>
            </a:pPr>
            <a:r>
              <a:rPr lang="en-IE" sz="2400" dirty="0">
                <a:solidFill>
                  <a:schemeClr val="bg1"/>
                </a:solidFill>
                <a:latin typeface="Calibri"/>
                <a:ea typeface="Calibri"/>
                <a:cs typeface="Calibri"/>
              </a:rPr>
              <a:t>Can help you to deposit your </a:t>
            </a:r>
            <a:r>
              <a:rPr lang="en-IE" sz="2400" b="1" dirty="0">
                <a:solidFill>
                  <a:srgbClr val="FFD200"/>
                </a:solidFill>
                <a:latin typeface="Calibri"/>
                <a:ea typeface="Calibri"/>
                <a:cs typeface="Calibri"/>
              </a:rPr>
              <a:t>open access publications </a:t>
            </a:r>
            <a:r>
              <a:rPr lang="en-IE" sz="2400" dirty="0">
                <a:solidFill>
                  <a:schemeClr val="bg1"/>
                </a:solidFill>
                <a:latin typeface="Calibri"/>
                <a:ea typeface="Calibri"/>
                <a:cs typeface="Calibri"/>
              </a:rPr>
              <a:t>in the institutional repository, TARA</a:t>
            </a:r>
          </a:p>
          <a:p>
            <a:pPr marL="342900" indent="-342900">
              <a:spcAft>
                <a:spcPts val="1200"/>
              </a:spcAft>
              <a:buFont typeface="Arial"/>
              <a:buChar char="•"/>
            </a:pPr>
            <a:r>
              <a:rPr lang="en-IE" sz="2400" dirty="0">
                <a:solidFill>
                  <a:schemeClr val="bg1"/>
                </a:solidFill>
                <a:latin typeface="Calibri"/>
                <a:ea typeface="Tahoma"/>
                <a:cs typeface="Tahoma"/>
              </a:rPr>
              <a:t>Can provide bespoke training sessions on </a:t>
            </a:r>
            <a:r>
              <a:rPr lang="en-IE" sz="2400" b="1" dirty="0">
                <a:solidFill>
                  <a:srgbClr val="FFD200"/>
                </a:solidFill>
                <a:latin typeface="Calibri"/>
                <a:ea typeface="Tahoma"/>
                <a:cs typeface="Tahoma"/>
              </a:rPr>
              <a:t>research support tools </a:t>
            </a:r>
            <a:r>
              <a:rPr lang="en-IE" sz="2400" dirty="0">
                <a:solidFill>
                  <a:schemeClr val="bg1"/>
                </a:solidFill>
                <a:latin typeface="Calibri"/>
                <a:ea typeface="Tahoma"/>
                <a:cs typeface="Tahoma"/>
              </a:rPr>
              <a:t>including Endnote &amp; Covidence</a:t>
            </a:r>
            <a:endParaRPr lang="en-IE" sz="2000" b="1" dirty="0">
              <a:solidFill>
                <a:schemeClr val="bg1"/>
              </a:solidFill>
              <a:latin typeface="Calibri"/>
              <a:ea typeface="Calibri"/>
              <a:cs typeface="Calibri"/>
            </a:endParaRPr>
          </a:p>
        </p:txBody>
      </p:sp>
    </p:spTree>
    <p:extLst>
      <p:ext uri="{BB962C8B-B14F-4D97-AF65-F5344CB8AC3E}">
        <p14:creationId xmlns:p14="http://schemas.microsoft.com/office/powerpoint/2010/main" val="3003497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4E72B-527D-7472-1E41-8366B9D810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B32F65-EBF9-1B2F-C7FD-F467B92CE1F4}"/>
              </a:ext>
            </a:extLst>
          </p:cNvPr>
          <p:cNvSpPr>
            <a:spLocks noGrp="1"/>
          </p:cNvSpPr>
          <p:nvPr>
            <p:ph type="title"/>
          </p:nvPr>
        </p:nvSpPr>
        <p:spPr>
          <a:xfrm>
            <a:off x="953879" y="215808"/>
            <a:ext cx="5148378" cy="1012975"/>
          </a:xfrm>
        </p:spPr>
        <p:txBody>
          <a:bodyPr/>
          <a:lstStyle/>
          <a:p>
            <a:r>
              <a:rPr lang="en-US">
                <a:ea typeface="Calibri"/>
                <a:cs typeface="Calibri"/>
              </a:rPr>
              <a:t>Research Guides &amp; Tutorials</a:t>
            </a:r>
            <a:endParaRPr lang="en-US"/>
          </a:p>
        </p:txBody>
      </p:sp>
      <p:pic>
        <p:nvPicPr>
          <p:cNvPr id="10" name="Picture 9" descr="A screenshot of a computer&#10;&#10;AI-generated content may be incorrect.">
            <a:extLst>
              <a:ext uri="{FF2B5EF4-FFF2-40B4-BE49-F238E27FC236}">
                <a16:creationId xmlns:a16="http://schemas.microsoft.com/office/drawing/2014/main" id="{97713023-EF54-B552-A89E-8C53F5EA08CC}"/>
              </a:ext>
            </a:extLst>
          </p:cNvPr>
          <p:cNvPicPr>
            <a:picLocks noChangeAspect="1"/>
          </p:cNvPicPr>
          <p:nvPr/>
        </p:nvPicPr>
        <p:blipFill>
          <a:blip r:embed="rId2"/>
          <a:stretch>
            <a:fillRect/>
          </a:stretch>
        </p:blipFill>
        <p:spPr>
          <a:xfrm>
            <a:off x="2537717" y="726907"/>
            <a:ext cx="8322626" cy="5573010"/>
          </a:xfrm>
          <a:prstGeom prst="rect">
            <a:avLst/>
          </a:prstGeom>
          <a:ln w="38100">
            <a:solidFill>
              <a:schemeClr val="tx2">
                <a:lumMod val="50000"/>
              </a:schemeClr>
            </a:solidFill>
          </a:ln>
        </p:spPr>
      </p:pic>
    </p:spTree>
    <p:extLst>
      <p:ext uri="{BB962C8B-B14F-4D97-AF65-F5344CB8AC3E}">
        <p14:creationId xmlns:p14="http://schemas.microsoft.com/office/powerpoint/2010/main" val="2530461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520EB-6B07-C5B3-1FEC-588325A0997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C2CDFF5-2038-B6E2-EC89-1DB66D088D8E}"/>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dirty="0">
              <a:solidFill>
                <a:schemeClr val="bg1"/>
              </a:solidFill>
            </a:endParaRPr>
          </a:p>
        </p:txBody>
      </p:sp>
      <p:sp>
        <p:nvSpPr>
          <p:cNvPr id="5" name="Slide Number Placeholder 3">
            <a:extLst>
              <a:ext uri="{FF2B5EF4-FFF2-40B4-BE49-F238E27FC236}">
                <a16:creationId xmlns:a16="http://schemas.microsoft.com/office/drawing/2014/main" id="{5AF625DD-9093-7D95-AD49-2752DC428F4C}"/>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14</a:t>
            </a:fld>
            <a:endParaRPr lang="en-GB"/>
          </a:p>
        </p:txBody>
      </p:sp>
      <p:sp>
        <p:nvSpPr>
          <p:cNvPr id="3" name="Title 2" hidden="1">
            <a:extLst>
              <a:ext uri="{FF2B5EF4-FFF2-40B4-BE49-F238E27FC236}">
                <a16:creationId xmlns:a16="http://schemas.microsoft.com/office/drawing/2014/main" id="{0DBDB4DC-0AA5-DD26-F04B-EBDC675CCB5B}"/>
              </a:ext>
            </a:extLst>
          </p:cNvPr>
          <p:cNvSpPr>
            <a:spLocks noGrp="1"/>
          </p:cNvSpPr>
          <p:nvPr>
            <p:ph type="title" idx="4294967295"/>
          </p:nvPr>
        </p:nvSpPr>
        <p:spPr/>
        <p:txBody>
          <a:bodyPr/>
          <a:lstStyle/>
          <a:p>
            <a:r>
              <a:rPr lang="en-US" dirty="0"/>
              <a:t>Image Slide</a:t>
            </a:r>
          </a:p>
        </p:txBody>
      </p:sp>
      <p:pic>
        <p:nvPicPr>
          <p:cNvPr id="13" name="Picture Placeholder 12">
            <a:extLst>
              <a:ext uri="{FF2B5EF4-FFF2-40B4-BE49-F238E27FC236}">
                <a16:creationId xmlns:a16="http://schemas.microsoft.com/office/drawing/2014/main" id="{3A858501-0DB7-DA88-F7D6-B0F8A9DD4399}"/>
              </a:ext>
            </a:extLst>
          </p:cNvPr>
          <p:cNvPicPr>
            <a:picLocks noGrp="1" noChangeAspect="1"/>
          </p:cNvPicPr>
          <p:nvPr>
            <p:ph type="pic" sz="quarter" idx="13"/>
          </p:nvPr>
        </p:nvPicPr>
        <p:blipFill>
          <a:blip r:embed="rId3"/>
          <a:srcRect t="6574" b="6574"/>
          <a:stretch/>
        </p:blipFill>
        <p:spPr/>
      </p:pic>
      <p:sp>
        <p:nvSpPr>
          <p:cNvPr id="17" name="Oval 16">
            <a:extLst>
              <a:ext uri="{FF2B5EF4-FFF2-40B4-BE49-F238E27FC236}">
                <a16:creationId xmlns:a16="http://schemas.microsoft.com/office/drawing/2014/main" id="{1ABA9B0F-2973-BE93-AAA9-E03B0C021E88}"/>
              </a:ext>
            </a:extLst>
          </p:cNvPr>
          <p:cNvSpPr/>
          <p:nvPr/>
        </p:nvSpPr>
        <p:spPr>
          <a:xfrm>
            <a:off x="2008893" y="152654"/>
            <a:ext cx="2187458" cy="714103"/>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15700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23E8A-FA59-0ACE-2352-A2FC7B0D9CF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AB5E75F-1A80-4105-1A8D-2ACA464C54A2}"/>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dirty="0">
              <a:solidFill>
                <a:schemeClr val="bg1"/>
              </a:solidFill>
            </a:endParaRPr>
          </a:p>
        </p:txBody>
      </p:sp>
      <p:sp>
        <p:nvSpPr>
          <p:cNvPr id="5" name="Slide Number Placeholder 3">
            <a:extLst>
              <a:ext uri="{FF2B5EF4-FFF2-40B4-BE49-F238E27FC236}">
                <a16:creationId xmlns:a16="http://schemas.microsoft.com/office/drawing/2014/main" id="{DB7E91B4-0CD0-3315-4205-4C4DB6CB45C3}"/>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15</a:t>
            </a:fld>
            <a:endParaRPr lang="en-GB"/>
          </a:p>
        </p:txBody>
      </p:sp>
      <p:sp>
        <p:nvSpPr>
          <p:cNvPr id="3" name="Title 2" hidden="1">
            <a:extLst>
              <a:ext uri="{FF2B5EF4-FFF2-40B4-BE49-F238E27FC236}">
                <a16:creationId xmlns:a16="http://schemas.microsoft.com/office/drawing/2014/main" id="{E55BE621-6240-E3C4-E041-A9C8B0542938}"/>
              </a:ext>
            </a:extLst>
          </p:cNvPr>
          <p:cNvSpPr>
            <a:spLocks noGrp="1"/>
          </p:cNvSpPr>
          <p:nvPr>
            <p:ph type="title" idx="4294967295"/>
          </p:nvPr>
        </p:nvSpPr>
        <p:spPr/>
        <p:txBody>
          <a:bodyPr/>
          <a:lstStyle/>
          <a:p>
            <a:r>
              <a:rPr lang="en-US" dirty="0"/>
              <a:t>Image Slide</a:t>
            </a:r>
          </a:p>
        </p:txBody>
      </p:sp>
      <p:pic>
        <p:nvPicPr>
          <p:cNvPr id="13" name="Picture Placeholder 12">
            <a:extLst>
              <a:ext uri="{FF2B5EF4-FFF2-40B4-BE49-F238E27FC236}">
                <a16:creationId xmlns:a16="http://schemas.microsoft.com/office/drawing/2014/main" id="{F32268D1-DFC2-0ECE-DD3F-7F554B01F5D2}"/>
              </a:ext>
            </a:extLst>
          </p:cNvPr>
          <p:cNvPicPr>
            <a:picLocks noGrp="1" noChangeAspect="1"/>
          </p:cNvPicPr>
          <p:nvPr>
            <p:ph type="pic" sz="quarter" idx="13"/>
          </p:nvPr>
        </p:nvPicPr>
        <p:blipFill>
          <a:blip r:embed="rId3"/>
          <a:srcRect t="6574" b="6574"/>
          <a:stretch/>
        </p:blipFill>
        <p:spPr/>
      </p:pic>
      <p:sp>
        <p:nvSpPr>
          <p:cNvPr id="14" name="Oval 13">
            <a:extLst>
              <a:ext uri="{FF2B5EF4-FFF2-40B4-BE49-F238E27FC236}">
                <a16:creationId xmlns:a16="http://schemas.microsoft.com/office/drawing/2014/main" id="{1D485275-EDBD-FF90-9FF3-04778CF0DEDE}"/>
              </a:ext>
            </a:extLst>
          </p:cNvPr>
          <p:cNvSpPr/>
          <p:nvPr/>
        </p:nvSpPr>
        <p:spPr>
          <a:xfrm>
            <a:off x="864158" y="805204"/>
            <a:ext cx="1307815" cy="714103"/>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2" name="Picture 11">
            <a:extLst>
              <a:ext uri="{FF2B5EF4-FFF2-40B4-BE49-F238E27FC236}">
                <a16:creationId xmlns:a16="http://schemas.microsoft.com/office/drawing/2014/main" id="{0D480EF5-B504-383A-9F5C-6237A68D829B}"/>
              </a:ext>
            </a:extLst>
          </p:cNvPr>
          <p:cNvPicPr>
            <a:picLocks noChangeAspect="1"/>
          </p:cNvPicPr>
          <p:nvPr/>
        </p:nvPicPr>
        <p:blipFill>
          <a:blip r:embed="rId4"/>
          <a:srcRect t="10268"/>
          <a:stretch/>
        </p:blipFill>
        <p:spPr>
          <a:xfrm>
            <a:off x="2058187" y="1519307"/>
            <a:ext cx="9981140" cy="5193765"/>
          </a:xfrm>
          <a:prstGeom prst="rect">
            <a:avLst/>
          </a:prstGeom>
          <a:ln w="38100">
            <a:solidFill>
              <a:schemeClr val="tx2">
                <a:lumMod val="50000"/>
              </a:schemeClr>
            </a:solidFill>
          </a:ln>
        </p:spPr>
      </p:pic>
    </p:spTree>
    <p:extLst>
      <p:ext uri="{BB962C8B-B14F-4D97-AF65-F5344CB8AC3E}">
        <p14:creationId xmlns:p14="http://schemas.microsoft.com/office/powerpoint/2010/main" val="1346458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FA970-3683-0A20-D547-93D697BBB29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B93E1DC-8411-0954-25BE-BE3B3F754F6C}"/>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dirty="0">
              <a:solidFill>
                <a:schemeClr val="bg1"/>
              </a:solidFill>
            </a:endParaRPr>
          </a:p>
        </p:txBody>
      </p:sp>
      <p:sp>
        <p:nvSpPr>
          <p:cNvPr id="5" name="Slide Number Placeholder 3">
            <a:extLst>
              <a:ext uri="{FF2B5EF4-FFF2-40B4-BE49-F238E27FC236}">
                <a16:creationId xmlns:a16="http://schemas.microsoft.com/office/drawing/2014/main" id="{0CC9834F-85A4-B0F9-1526-47BDCDF23DF0}"/>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16</a:t>
            </a:fld>
            <a:endParaRPr lang="en-GB"/>
          </a:p>
        </p:txBody>
      </p:sp>
      <p:sp>
        <p:nvSpPr>
          <p:cNvPr id="3" name="Title 2" hidden="1">
            <a:extLst>
              <a:ext uri="{FF2B5EF4-FFF2-40B4-BE49-F238E27FC236}">
                <a16:creationId xmlns:a16="http://schemas.microsoft.com/office/drawing/2014/main" id="{8B47C01F-2DB8-8D0D-D031-8A69EFDD28C7}"/>
              </a:ext>
            </a:extLst>
          </p:cNvPr>
          <p:cNvSpPr>
            <a:spLocks noGrp="1"/>
          </p:cNvSpPr>
          <p:nvPr>
            <p:ph type="title" idx="4294967295"/>
          </p:nvPr>
        </p:nvSpPr>
        <p:spPr/>
        <p:txBody>
          <a:bodyPr/>
          <a:lstStyle/>
          <a:p>
            <a:r>
              <a:rPr lang="en-US" dirty="0"/>
              <a:t>Image Slide</a:t>
            </a:r>
          </a:p>
        </p:txBody>
      </p:sp>
      <p:pic>
        <p:nvPicPr>
          <p:cNvPr id="13" name="Picture Placeholder 12">
            <a:extLst>
              <a:ext uri="{FF2B5EF4-FFF2-40B4-BE49-F238E27FC236}">
                <a16:creationId xmlns:a16="http://schemas.microsoft.com/office/drawing/2014/main" id="{D5FFC129-0AFB-C065-67C4-42CF64727B98}"/>
              </a:ext>
            </a:extLst>
          </p:cNvPr>
          <p:cNvPicPr>
            <a:picLocks noGrp="1" noChangeAspect="1"/>
          </p:cNvPicPr>
          <p:nvPr>
            <p:ph type="pic" sz="quarter" idx="13"/>
          </p:nvPr>
        </p:nvPicPr>
        <p:blipFill>
          <a:blip r:embed="rId3"/>
          <a:srcRect t="6574" b="6574"/>
          <a:stretch/>
        </p:blipFill>
        <p:spPr/>
      </p:pic>
      <p:sp>
        <p:nvSpPr>
          <p:cNvPr id="14" name="Oval 13">
            <a:extLst>
              <a:ext uri="{FF2B5EF4-FFF2-40B4-BE49-F238E27FC236}">
                <a16:creationId xmlns:a16="http://schemas.microsoft.com/office/drawing/2014/main" id="{FA4CAFA7-C553-DD15-2549-12955DB0FD25}"/>
              </a:ext>
            </a:extLst>
          </p:cNvPr>
          <p:cNvSpPr/>
          <p:nvPr/>
        </p:nvSpPr>
        <p:spPr>
          <a:xfrm>
            <a:off x="864158" y="805204"/>
            <a:ext cx="1307815" cy="714103"/>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2" name="Picture 11">
            <a:extLst>
              <a:ext uri="{FF2B5EF4-FFF2-40B4-BE49-F238E27FC236}">
                <a16:creationId xmlns:a16="http://schemas.microsoft.com/office/drawing/2014/main" id="{25308979-007A-33E6-F0C6-1932EC926612}"/>
              </a:ext>
            </a:extLst>
          </p:cNvPr>
          <p:cNvPicPr>
            <a:picLocks noChangeAspect="1"/>
          </p:cNvPicPr>
          <p:nvPr/>
        </p:nvPicPr>
        <p:blipFill>
          <a:blip r:embed="rId4"/>
          <a:srcRect t="10268"/>
          <a:stretch/>
        </p:blipFill>
        <p:spPr>
          <a:xfrm>
            <a:off x="2058187" y="1519307"/>
            <a:ext cx="9981140" cy="5193765"/>
          </a:xfrm>
          <a:prstGeom prst="rect">
            <a:avLst/>
          </a:prstGeom>
          <a:ln w="38100">
            <a:solidFill>
              <a:schemeClr val="tx2">
                <a:lumMod val="50000"/>
              </a:schemeClr>
            </a:solidFill>
          </a:ln>
        </p:spPr>
      </p:pic>
      <p:sp>
        <p:nvSpPr>
          <p:cNvPr id="4" name="Arrow: Left 3">
            <a:extLst>
              <a:ext uri="{FF2B5EF4-FFF2-40B4-BE49-F238E27FC236}">
                <a16:creationId xmlns:a16="http://schemas.microsoft.com/office/drawing/2014/main" id="{4F733199-FDB2-31BC-F9C9-588CDA21EF3F}"/>
              </a:ext>
            </a:extLst>
          </p:cNvPr>
          <p:cNvSpPr/>
          <p:nvPr/>
        </p:nvSpPr>
        <p:spPr>
          <a:xfrm rot="19847319">
            <a:off x="2902436" y="5344115"/>
            <a:ext cx="3458424" cy="638082"/>
          </a:xfrm>
          <a:prstGeom prst="leftArrow">
            <a:avLst/>
          </a:prstGeom>
          <a:solidFill>
            <a:schemeClr val="accent5">
              <a:lumMod val="20000"/>
              <a:lumOff val="80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46356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A99D5-6C0E-0DA4-E727-D3A47AB065F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D2AA18F-0AF5-EE26-1E2E-3AA31FF8416D}"/>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dirty="0">
              <a:solidFill>
                <a:schemeClr val="bg1"/>
              </a:solidFill>
            </a:endParaRPr>
          </a:p>
        </p:txBody>
      </p:sp>
      <p:sp>
        <p:nvSpPr>
          <p:cNvPr id="5" name="Slide Number Placeholder 3">
            <a:extLst>
              <a:ext uri="{FF2B5EF4-FFF2-40B4-BE49-F238E27FC236}">
                <a16:creationId xmlns:a16="http://schemas.microsoft.com/office/drawing/2014/main" id="{4B997137-2D8E-6B54-514B-E6CFEEE8AE3F}"/>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17</a:t>
            </a:fld>
            <a:endParaRPr lang="en-GB"/>
          </a:p>
        </p:txBody>
      </p:sp>
      <p:sp>
        <p:nvSpPr>
          <p:cNvPr id="3" name="Title 2" hidden="1">
            <a:extLst>
              <a:ext uri="{FF2B5EF4-FFF2-40B4-BE49-F238E27FC236}">
                <a16:creationId xmlns:a16="http://schemas.microsoft.com/office/drawing/2014/main" id="{DA69E55C-2D8D-960D-0E50-3E6FD8D5CE95}"/>
              </a:ext>
            </a:extLst>
          </p:cNvPr>
          <p:cNvSpPr>
            <a:spLocks noGrp="1"/>
          </p:cNvSpPr>
          <p:nvPr>
            <p:ph type="title" idx="4294967295"/>
          </p:nvPr>
        </p:nvSpPr>
        <p:spPr/>
        <p:txBody>
          <a:bodyPr/>
          <a:lstStyle/>
          <a:p>
            <a:r>
              <a:rPr lang="en-US" dirty="0"/>
              <a:t>Image Slide</a:t>
            </a:r>
          </a:p>
        </p:txBody>
      </p:sp>
      <p:pic>
        <p:nvPicPr>
          <p:cNvPr id="13" name="Picture Placeholder 12">
            <a:extLst>
              <a:ext uri="{FF2B5EF4-FFF2-40B4-BE49-F238E27FC236}">
                <a16:creationId xmlns:a16="http://schemas.microsoft.com/office/drawing/2014/main" id="{C06F7ECD-EDA5-D7FB-730D-736550DBAA59}"/>
              </a:ext>
            </a:extLst>
          </p:cNvPr>
          <p:cNvPicPr>
            <a:picLocks noGrp="1" noChangeAspect="1"/>
          </p:cNvPicPr>
          <p:nvPr>
            <p:ph type="pic" sz="quarter" idx="13"/>
          </p:nvPr>
        </p:nvPicPr>
        <p:blipFill>
          <a:blip r:embed="rId3"/>
          <a:srcRect t="6574" b="6574"/>
          <a:stretch/>
        </p:blipFill>
        <p:spPr/>
      </p:pic>
      <p:pic>
        <p:nvPicPr>
          <p:cNvPr id="21" name="Picture 20">
            <a:extLst>
              <a:ext uri="{FF2B5EF4-FFF2-40B4-BE49-F238E27FC236}">
                <a16:creationId xmlns:a16="http://schemas.microsoft.com/office/drawing/2014/main" id="{0300DDDA-C805-993C-DA10-279B30AEE6C4}"/>
              </a:ext>
            </a:extLst>
          </p:cNvPr>
          <p:cNvPicPr>
            <a:picLocks noChangeAspect="1"/>
          </p:cNvPicPr>
          <p:nvPr/>
        </p:nvPicPr>
        <p:blipFill>
          <a:blip r:embed="rId4"/>
          <a:srcRect t="9843"/>
          <a:stretch/>
        </p:blipFill>
        <p:spPr>
          <a:xfrm>
            <a:off x="1158632" y="1365111"/>
            <a:ext cx="8965214" cy="5340235"/>
          </a:xfrm>
          <a:prstGeom prst="rect">
            <a:avLst/>
          </a:prstGeom>
          <a:ln w="38100">
            <a:solidFill>
              <a:schemeClr val="tx2">
                <a:lumMod val="50000"/>
              </a:schemeClr>
            </a:solidFill>
          </a:ln>
        </p:spPr>
      </p:pic>
      <p:sp>
        <p:nvSpPr>
          <p:cNvPr id="16" name="Oval 15">
            <a:extLst>
              <a:ext uri="{FF2B5EF4-FFF2-40B4-BE49-F238E27FC236}">
                <a16:creationId xmlns:a16="http://schemas.microsoft.com/office/drawing/2014/main" id="{CB7461D5-B395-7494-618C-6E7B3D265D48}"/>
              </a:ext>
            </a:extLst>
          </p:cNvPr>
          <p:cNvSpPr/>
          <p:nvPr/>
        </p:nvSpPr>
        <p:spPr>
          <a:xfrm>
            <a:off x="4987332" y="805204"/>
            <a:ext cx="1307815" cy="714103"/>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957082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E6AC6-3341-205A-0A9D-4165999543E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B9CB20A-1F0E-653F-ACF6-051AB6592C3D}"/>
              </a:ext>
            </a:extLst>
          </p:cNvPr>
          <p:cNvSpPr txBox="1"/>
          <p:nvPr/>
        </p:nvSpPr>
        <p:spPr>
          <a:xfrm>
            <a:off x="475343" y="6566847"/>
            <a:ext cx="2187458" cy="138499"/>
          </a:xfrm>
          <a:prstGeom prst="rect">
            <a:avLst/>
          </a:prstGeom>
          <a:noFill/>
        </p:spPr>
        <p:txBody>
          <a:bodyPr wrap="none" lIns="0" tIns="0" rIns="0" bIns="0" rtlCol="0">
            <a:spAutoFit/>
          </a:bodyPr>
          <a:lstStyle/>
          <a:p>
            <a:r>
              <a:rPr lang="en-US" sz="900" spc="-10" baseline="0">
                <a:solidFill>
                  <a:schemeClr val="bg1"/>
                </a:solidFill>
              </a:rPr>
              <a:t>Trinity College Dublin, The University of Dublin</a:t>
            </a:r>
            <a:endParaRPr lang="en-GB" sz="900" spc="-10" baseline="0" dirty="0">
              <a:solidFill>
                <a:schemeClr val="bg1"/>
              </a:solidFill>
            </a:endParaRPr>
          </a:p>
        </p:txBody>
      </p:sp>
      <p:sp>
        <p:nvSpPr>
          <p:cNvPr id="5" name="Slide Number Placeholder 3">
            <a:extLst>
              <a:ext uri="{FF2B5EF4-FFF2-40B4-BE49-F238E27FC236}">
                <a16:creationId xmlns:a16="http://schemas.microsoft.com/office/drawing/2014/main" id="{9C83CDFC-4115-6924-2CEA-5C9806596634}"/>
              </a:ext>
            </a:extLst>
          </p:cNvPr>
          <p:cNvSpPr>
            <a:spLocks noGrp="1"/>
          </p:cNvSpPr>
          <p:nvPr>
            <p:ph type="sldNum" sz="quarter" idx="12"/>
          </p:nvPr>
        </p:nvSpPr>
        <p:spPr>
          <a:xfrm>
            <a:off x="11466740" y="6513485"/>
            <a:ext cx="290100" cy="191861"/>
          </a:xfrm>
        </p:spPr>
        <p:txBody>
          <a:bodyPr/>
          <a:lstStyle/>
          <a:p>
            <a:fld id="{DDBE135E-2566-4748-853C-8A3B78F0FB00}" type="slidenum">
              <a:rPr lang="en-GB" smtClean="0"/>
              <a:t>18</a:t>
            </a:fld>
            <a:endParaRPr lang="en-GB"/>
          </a:p>
        </p:txBody>
      </p:sp>
      <p:sp>
        <p:nvSpPr>
          <p:cNvPr id="3" name="Title 2" hidden="1">
            <a:extLst>
              <a:ext uri="{FF2B5EF4-FFF2-40B4-BE49-F238E27FC236}">
                <a16:creationId xmlns:a16="http://schemas.microsoft.com/office/drawing/2014/main" id="{58E03C77-5F87-64D5-FD71-0588E11359F1}"/>
              </a:ext>
            </a:extLst>
          </p:cNvPr>
          <p:cNvSpPr>
            <a:spLocks noGrp="1"/>
          </p:cNvSpPr>
          <p:nvPr>
            <p:ph type="title" idx="4294967295"/>
          </p:nvPr>
        </p:nvSpPr>
        <p:spPr/>
        <p:txBody>
          <a:bodyPr/>
          <a:lstStyle/>
          <a:p>
            <a:r>
              <a:rPr lang="en-US" dirty="0"/>
              <a:t>Image Slide</a:t>
            </a:r>
          </a:p>
        </p:txBody>
      </p:sp>
      <p:pic>
        <p:nvPicPr>
          <p:cNvPr id="13" name="Picture Placeholder 12">
            <a:extLst>
              <a:ext uri="{FF2B5EF4-FFF2-40B4-BE49-F238E27FC236}">
                <a16:creationId xmlns:a16="http://schemas.microsoft.com/office/drawing/2014/main" id="{31AE878E-09B0-BF3C-C718-BC91E80152E8}"/>
              </a:ext>
            </a:extLst>
          </p:cNvPr>
          <p:cNvPicPr>
            <a:picLocks noGrp="1" noChangeAspect="1"/>
          </p:cNvPicPr>
          <p:nvPr>
            <p:ph type="pic" sz="quarter" idx="13"/>
          </p:nvPr>
        </p:nvPicPr>
        <p:blipFill>
          <a:blip r:embed="rId3"/>
          <a:srcRect t="6574" b="6574"/>
          <a:stretch/>
        </p:blipFill>
        <p:spPr>
          <a:xfrm>
            <a:off x="-1200" y="0"/>
            <a:ext cx="12193200" cy="6858000"/>
          </a:xfrm>
        </p:spPr>
      </p:pic>
      <p:pic>
        <p:nvPicPr>
          <p:cNvPr id="25" name="Picture 24">
            <a:extLst>
              <a:ext uri="{FF2B5EF4-FFF2-40B4-BE49-F238E27FC236}">
                <a16:creationId xmlns:a16="http://schemas.microsoft.com/office/drawing/2014/main" id="{B0829793-0EC6-0659-337A-00A6BE266430}"/>
              </a:ext>
            </a:extLst>
          </p:cNvPr>
          <p:cNvPicPr>
            <a:picLocks noChangeAspect="1"/>
          </p:cNvPicPr>
          <p:nvPr/>
        </p:nvPicPr>
        <p:blipFill>
          <a:blip r:embed="rId4"/>
          <a:srcRect t="10715"/>
          <a:stretch/>
        </p:blipFill>
        <p:spPr>
          <a:xfrm>
            <a:off x="3019573" y="1366464"/>
            <a:ext cx="9050397" cy="5338882"/>
          </a:xfrm>
          <a:prstGeom prst="rect">
            <a:avLst/>
          </a:prstGeom>
          <a:ln w="12700">
            <a:solidFill>
              <a:schemeClr val="tx2">
                <a:lumMod val="50000"/>
              </a:schemeClr>
            </a:solidFill>
          </a:ln>
        </p:spPr>
      </p:pic>
      <p:sp>
        <p:nvSpPr>
          <p:cNvPr id="15" name="Oval 14">
            <a:extLst>
              <a:ext uri="{FF2B5EF4-FFF2-40B4-BE49-F238E27FC236}">
                <a16:creationId xmlns:a16="http://schemas.microsoft.com/office/drawing/2014/main" id="{F289A6F4-8F1F-C342-567C-30134AF4FAE5}"/>
              </a:ext>
            </a:extLst>
          </p:cNvPr>
          <p:cNvSpPr/>
          <p:nvPr/>
        </p:nvSpPr>
        <p:spPr>
          <a:xfrm>
            <a:off x="3609032" y="805203"/>
            <a:ext cx="1307815" cy="714103"/>
          </a:xfrm>
          <a:prstGeom prst="ellipse">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3447304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AE5F57-66DF-716A-74A2-3120D6347526}"/>
              </a:ext>
            </a:extLst>
          </p:cNvPr>
          <p:cNvSpPr>
            <a:spLocks noGrp="1"/>
          </p:cNvSpPr>
          <p:nvPr>
            <p:ph type="sldNum" sz="quarter" idx="12"/>
          </p:nvPr>
        </p:nvSpPr>
        <p:spPr/>
        <p:txBody>
          <a:bodyPr/>
          <a:lstStyle/>
          <a:p>
            <a:fld id="{DDBE135E-2566-4748-853C-8A3B78F0FB00}" type="slidenum">
              <a:rPr lang="en-GB" smtClean="0"/>
              <a:t>19</a:t>
            </a:fld>
            <a:endParaRPr lang="en-GB"/>
          </a:p>
        </p:txBody>
      </p:sp>
      <p:pic>
        <p:nvPicPr>
          <p:cNvPr id="8" name="Picture Placeholder 7">
            <a:extLst>
              <a:ext uri="{FF2B5EF4-FFF2-40B4-BE49-F238E27FC236}">
                <a16:creationId xmlns:a16="http://schemas.microsoft.com/office/drawing/2014/main" id="{35A53B32-EE8D-B41C-59D8-BFB5DCE752B1}"/>
              </a:ext>
            </a:extLst>
          </p:cNvPr>
          <p:cNvPicPr>
            <a:picLocks noGrp="1" noChangeAspect="1"/>
          </p:cNvPicPr>
          <p:nvPr>
            <p:ph type="pic" sz="quarter" idx="13"/>
          </p:nvPr>
        </p:nvPicPr>
        <p:blipFill>
          <a:blip r:embed="rId3"/>
          <a:srcRect t="9871" b="9871"/>
          <a:stretch>
            <a:fillRect/>
          </a:stretch>
        </p:blipFill>
        <p:spPr>
          <a:xfrm>
            <a:off x="120073" y="155073"/>
            <a:ext cx="12193588" cy="6858000"/>
          </a:xfrm>
          <a:prstGeom prst="rect">
            <a:avLst/>
          </a:prstGeom>
        </p:spPr>
      </p:pic>
    </p:spTree>
    <p:extLst>
      <p:ext uri="{BB962C8B-B14F-4D97-AF65-F5344CB8AC3E}">
        <p14:creationId xmlns:p14="http://schemas.microsoft.com/office/powerpoint/2010/main" val="2797925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1BFAA3-3B60-45E9-00CE-69A3C3491F09}"/>
              </a:ext>
            </a:extLst>
          </p:cNvPr>
          <p:cNvSpPr>
            <a:spLocks noGrp="1"/>
          </p:cNvSpPr>
          <p:nvPr>
            <p:ph type="sldNum" sz="quarter" idx="12"/>
          </p:nvPr>
        </p:nvSpPr>
        <p:spPr/>
        <p:txBody>
          <a:bodyPr/>
          <a:lstStyle/>
          <a:p>
            <a:fld id="{DDBE135E-2566-4748-853C-8A3B78F0FB00}" type="slidenum">
              <a:rPr lang="en-GB" smtClean="0"/>
              <a:t>20</a:t>
            </a:fld>
            <a:endParaRPr lang="en-GB"/>
          </a:p>
        </p:txBody>
      </p:sp>
      <p:pic>
        <p:nvPicPr>
          <p:cNvPr id="5" name="Picture Placeholder 4">
            <a:extLst>
              <a:ext uri="{FF2B5EF4-FFF2-40B4-BE49-F238E27FC236}">
                <a16:creationId xmlns:a16="http://schemas.microsoft.com/office/drawing/2014/main" id="{5084BEAE-77C8-404E-4593-2703EB4626B8}"/>
              </a:ext>
            </a:extLst>
          </p:cNvPr>
          <p:cNvPicPr>
            <a:picLocks noGrp="1" noChangeAspect="1"/>
          </p:cNvPicPr>
          <p:nvPr>
            <p:ph type="pic" sz="quarter" idx="13"/>
          </p:nvPr>
        </p:nvPicPr>
        <p:blipFill>
          <a:blip r:embed="rId3"/>
          <a:srcRect t="12203" b="12203"/>
          <a:stretch/>
        </p:blipFill>
        <p:spPr/>
      </p:pic>
    </p:spTree>
    <p:extLst>
      <p:ext uri="{BB962C8B-B14F-4D97-AF65-F5344CB8AC3E}">
        <p14:creationId xmlns:p14="http://schemas.microsoft.com/office/powerpoint/2010/main" val="3316563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FC599BB-92C6-ED8A-D328-CECDD9368C2E}"/>
              </a:ext>
            </a:extLst>
          </p:cNvPr>
          <p:cNvSpPr>
            <a:spLocks noGrp="1"/>
          </p:cNvSpPr>
          <p:nvPr>
            <p:ph type="sldNum" sz="quarter" idx="12"/>
          </p:nvPr>
        </p:nvSpPr>
        <p:spPr/>
        <p:txBody>
          <a:bodyPr/>
          <a:lstStyle/>
          <a:p>
            <a:fld id="{DDBE135E-2566-4748-853C-8A3B78F0FB00}" type="slidenum">
              <a:rPr lang="en-GB" smtClean="0"/>
              <a:t>21</a:t>
            </a:fld>
            <a:endParaRPr lang="en-GB"/>
          </a:p>
        </p:txBody>
      </p:sp>
      <p:pic>
        <p:nvPicPr>
          <p:cNvPr id="15" name="Picture Placeholder 14">
            <a:extLst>
              <a:ext uri="{FF2B5EF4-FFF2-40B4-BE49-F238E27FC236}">
                <a16:creationId xmlns:a16="http://schemas.microsoft.com/office/drawing/2014/main" id="{657F24B4-7185-4748-FFC7-1D3B6508B54B}"/>
              </a:ext>
            </a:extLst>
          </p:cNvPr>
          <p:cNvPicPr>
            <a:picLocks noGrp="1" noChangeAspect="1"/>
          </p:cNvPicPr>
          <p:nvPr>
            <p:ph type="pic" sz="quarter" idx="13"/>
          </p:nvPr>
        </p:nvPicPr>
        <p:blipFill>
          <a:blip r:embed="rId3"/>
          <a:srcRect t="5628" b="5628"/>
          <a:stretch/>
        </p:blipFill>
        <p:spPr/>
      </p:pic>
      <p:pic>
        <p:nvPicPr>
          <p:cNvPr id="17" name="Picture 16">
            <a:extLst>
              <a:ext uri="{FF2B5EF4-FFF2-40B4-BE49-F238E27FC236}">
                <a16:creationId xmlns:a16="http://schemas.microsoft.com/office/drawing/2014/main" id="{9ABF3750-F42D-545A-5B27-A068B6B11E9B}"/>
              </a:ext>
            </a:extLst>
          </p:cNvPr>
          <p:cNvPicPr>
            <a:picLocks noChangeAspect="1"/>
          </p:cNvPicPr>
          <p:nvPr/>
        </p:nvPicPr>
        <p:blipFill>
          <a:blip r:embed="rId4"/>
          <a:srcRect r="21226" b="3268"/>
          <a:stretch/>
        </p:blipFill>
        <p:spPr>
          <a:xfrm>
            <a:off x="7943550" y="1210780"/>
            <a:ext cx="3984747" cy="5492147"/>
          </a:xfrm>
          <a:prstGeom prst="rect">
            <a:avLst/>
          </a:prstGeom>
          <a:ln w="38100">
            <a:solidFill>
              <a:schemeClr val="tx2">
                <a:lumMod val="50000"/>
              </a:schemeClr>
            </a:solidFill>
          </a:ln>
        </p:spPr>
      </p:pic>
    </p:spTree>
    <p:extLst>
      <p:ext uri="{BB962C8B-B14F-4D97-AF65-F5344CB8AC3E}">
        <p14:creationId xmlns:p14="http://schemas.microsoft.com/office/powerpoint/2010/main" val="3023700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0E2B5-0944-E6EE-93AA-28AC544D4E03}"/>
              </a:ext>
            </a:extLst>
          </p:cNvPr>
          <p:cNvSpPr>
            <a:spLocks noGrp="1"/>
          </p:cNvSpPr>
          <p:nvPr>
            <p:ph type="title"/>
          </p:nvPr>
        </p:nvSpPr>
        <p:spPr/>
        <p:txBody>
          <a:bodyPr/>
          <a:lstStyle/>
          <a:p>
            <a:endParaRPr lang="en-IE"/>
          </a:p>
        </p:txBody>
      </p:sp>
      <p:sp>
        <p:nvSpPr>
          <p:cNvPr id="3" name="Slide Number Placeholder 2">
            <a:extLst>
              <a:ext uri="{FF2B5EF4-FFF2-40B4-BE49-F238E27FC236}">
                <a16:creationId xmlns:a16="http://schemas.microsoft.com/office/drawing/2014/main" id="{CF24A4CE-8CFA-A2EB-C87C-EC195F251331}"/>
              </a:ext>
            </a:extLst>
          </p:cNvPr>
          <p:cNvSpPr>
            <a:spLocks noGrp="1"/>
          </p:cNvSpPr>
          <p:nvPr>
            <p:ph type="sldNum" sz="quarter" idx="12"/>
          </p:nvPr>
        </p:nvSpPr>
        <p:spPr/>
        <p:txBody>
          <a:bodyPr/>
          <a:lstStyle/>
          <a:p>
            <a:fld id="{DDBE135E-2566-4748-853C-8A3B78F0FB00}" type="slidenum">
              <a:rPr lang="en-GB" smtClean="0"/>
              <a:t>22</a:t>
            </a:fld>
            <a:endParaRPr lang="en-GB"/>
          </a:p>
        </p:txBody>
      </p:sp>
      <p:pic>
        <p:nvPicPr>
          <p:cNvPr id="6" name="Picture Placeholder 5">
            <a:extLst>
              <a:ext uri="{FF2B5EF4-FFF2-40B4-BE49-F238E27FC236}">
                <a16:creationId xmlns:a16="http://schemas.microsoft.com/office/drawing/2014/main" id="{0FD0EC7C-EC95-3589-A6C1-E6CFC264B65D}"/>
              </a:ext>
            </a:extLst>
          </p:cNvPr>
          <p:cNvPicPr>
            <a:picLocks noGrp="1" noChangeAspect="1"/>
          </p:cNvPicPr>
          <p:nvPr>
            <p:ph type="pic" sz="quarter" idx="13"/>
          </p:nvPr>
        </p:nvPicPr>
        <p:blipFill>
          <a:blip r:embed="rId3"/>
          <a:srcRect t="6171" b="6171"/>
          <a:stretch/>
        </p:blipFill>
        <p:spPr/>
      </p:pic>
    </p:spTree>
    <p:extLst>
      <p:ext uri="{BB962C8B-B14F-4D97-AF65-F5344CB8AC3E}">
        <p14:creationId xmlns:p14="http://schemas.microsoft.com/office/powerpoint/2010/main" val="1972796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E5AE641-E182-4D24-A995-46CBAA97124C}"/>
              </a:ext>
            </a:extLst>
          </p:cNvPr>
          <p:cNvSpPr>
            <a:spLocks noGrp="1"/>
          </p:cNvSpPr>
          <p:nvPr>
            <p:ph type="subTitle" idx="1"/>
          </p:nvPr>
        </p:nvSpPr>
        <p:spPr>
          <a:xfrm>
            <a:off x="479424" y="5747131"/>
            <a:ext cx="6761347" cy="766354"/>
          </a:xfrm>
        </p:spPr>
        <p:txBody>
          <a:bodyPr vert="horz" lIns="0" tIns="0" rIns="0" bIns="0" rtlCol="0" anchor="t">
            <a:noAutofit/>
          </a:bodyPr>
          <a:lstStyle/>
          <a:p>
            <a:r>
              <a:rPr lang="en-IE" noProof="0"/>
              <a:t>Dr </a:t>
            </a:r>
            <a:r>
              <a:rPr lang="en-IE"/>
              <a:t>Jennifer Daly</a:t>
            </a:r>
            <a:endParaRPr lang="en-US" b="0"/>
          </a:p>
          <a:p>
            <a:r>
              <a:rPr lang="en-IE" b="0"/>
              <a:t>Research Strategy &amp; Policy Manager</a:t>
            </a:r>
            <a:endParaRPr lang="en-IE" b="0">
              <a:ea typeface="Calibri"/>
              <a:cs typeface="Calibri"/>
            </a:endParaRPr>
          </a:p>
        </p:txBody>
      </p:sp>
      <p:sp>
        <p:nvSpPr>
          <p:cNvPr id="2" name="Title 1">
            <a:extLst>
              <a:ext uri="{FF2B5EF4-FFF2-40B4-BE49-F238E27FC236}">
                <a16:creationId xmlns:a16="http://schemas.microsoft.com/office/drawing/2014/main" id="{7CFF404E-C276-4E8F-9803-B716506A5A48}"/>
              </a:ext>
            </a:extLst>
          </p:cNvPr>
          <p:cNvSpPr>
            <a:spLocks noGrp="1"/>
          </p:cNvSpPr>
          <p:nvPr>
            <p:ph type="ctrTitle"/>
          </p:nvPr>
        </p:nvSpPr>
        <p:spPr/>
        <p:txBody>
          <a:bodyPr/>
          <a:lstStyle/>
          <a:p>
            <a:r>
              <a:rPr lang="en-IE">
                <a:ea typeface="Calibri"/>
                <a:cs typeface="Calibri"/>
              </a:rPr>
              <a:t>Research Policies at Trinity</a:t>
            </a:r>
            <a:endParaRPr lang="en-IE" noProof="0"/>
          </a:p>
        </p:txBody>
      </p:sp>
    </p:spTree>
    <p:extLst>
      <p:ext uri="{BB962C8B-B14F-4D97-AF65-F5344CB8AC3E}">
        <p14:creationId xmlns:p14="http://schemas.microsoft.com/office/powerpoint/2010/main" val="3369917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2DECD-84F1-1686-D9C5-F2C0A54CB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CD50B0-F16A-B51A-410B-A6F421CD3381}"/>
              </a:ext>
            </a:extLst>
          </p:cNvPr>
          <p:cNvSpPr>
            <a:spLocks noGrp="1"/>
          </p:cNvSpPr>
          <p:nvPr>
            <p:ph type="title"/>
          </p:nvPr>
        </p:nvSpPr>
        <p:spPr>
          <a:xfrm>
            <a:off x="479425" y="388336"/>
            <a:ext cx="7272361" cy="1012975"/>
          </a:xfrm>
        </p:spPr>
        <p:txBody>
          <a:bodyPr/>
          <a:lstStyle/>
          <a:p>
            <a:r>
              <a:rPr lang="en-IE" b="1" dirty="0"/>
              <a:t>Research Policies at Trinity College Dublin</a:t>
            </a:r>
            <a:endParaRPr lang="en-US" b="1" dirty="0"/>
          </a:p>
        </p:txBody>
      </p:sp>
      <p:sp>
        <p:nvSpPr>
          <p:cNvPr id="4" name="Content Placeholder 4">
            <a:extLst>
              <a:ext uri="{FF2B5EF4-FFF2-40B4-BE49-F238E27FC236}">
                <a16:creationId xmlns:a16="http://schemas.microsoft.com/office/drawing/2014/main" id="{DD17F259-CF16-C38C-1F0F-3B6458E6E0C1}"/>
              </a:ext>
            </a:extLst>
          </p:cNvPr>
          <p:cNvSpPr>
            <a:spLocks noGrp="1"/>
          </p:cNvSpPr>
          <p:nvPr>
            <p:ph idx="1"/>
          </p:nvPr>
        </p:nvSpPr>
        <p:spPr>
          <a:xfrm>
            <a:off x="479424" y="1225234"/>
            <a:ext cx="6698757" cy="4671021"/>
          </a:xfrm>
        </p:spPr>
        <p:txBody>
          <a:bodyPr vert="horz" lIns="0" tIns="0" rIns="0" bIns="0" rtlCol="0" anchor="t">
            <a:noAutofit/>
          </a:bodyPr>
          <a:lstStyle/>
          <a:p>
            <a:pPr marL="913765" lvl="2"/>
            <a:endParaRPr lang="en-US">
              <a:ea typeface="Calibri"/>
              <a:cs typeface="Calibri"/>
            </a:endParaRPr>
          </a:p>
          <a:p>
            <a:endParaRPr lang="en-IE"/>
          </a:p>
        </p:txBody>
      </p:sp>
      <p:pic>
        <p:nvPicPr>
          <p:cNvPr id="3" name="Picture 2" descr="A screenshot of a computer&#10;&#10;AI-generated content may be incorrect.">
            <a:extLst>
              <a:ext uri="{FF2B5EF4-FFF2-40B4-BE49-F238E27FC236}">
                <a16:creationId xmlns:a16="http://schemas.microsoft.com/office/drawing/2014/main" id="{CDB2077B-338F-0B6C-CDF7-B1D0C4699F27}"/>
              </a:ext>
            </a:extLst>
          </p:cNvPr>
          <p:cNvPicPr>
            <a:picLocks noChangeAspect="1"/>
          </p:cNvPicPr>
          <p:nvPr/>
        </p:nvPicPr>
        <p:blipFill>
          <a:blip r:embed="rId3"/>
          <a:stretch>
            <a:fillRect/>
          </a:stretch>
        </p:blipFill>
        <p:spPr>
          <a:xfrm>
            <a:off x="7749788" y="100641"/>
            <a:ext cx="4369933" cy="6268528"/>
          </a:xfrm>
          <a:prstGeom prst="rect">
            <a:avLst/>
          </a:prstGeom>
        </p:spPr>
      </p:pic>
      <p:sp>
        <p:nvSpPr>
          <p:cNvPr id="7" name="TextBox 6">
            <a:extLst>
              <a:ext uri="{FF2B5EF4-FFF2-40B4-BE49-F238E27FC236}">
                <a16:creationId xmlns:a16="http://schemas.microsoft.com/office/drawing/2014/main" id="{DEAD3C5A-DA97-ACD8-A520-8D222EF09A2A}"/>
              </a:ext>
            </a:extLst>
          </p:cNvPr>
          <p:cNvSpPr txBox="1"/>
          <p:nvPr/>
        </p:nvSpPr>
        <p:spPr>
          <a:xfrm>
            <a:off x="703385" y="1099852"/>
            <a:ext cx="6256337" cy="461664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569B9"/>
                </a:solidFill>
                <a:effectLst/>
                <a:uLnTx/>
                <a:uFillTx/>
                <a:latin typeface="Calibri"/>
                <a:ea typeface="Calibri"/>
                <a:cs typeface="Calibri"/>
              </a:rPr>
              <a:t>Why do we have research policies?</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0569B9"/>
                </a:solidFill>
                <a:effectLst/>
                <a:uLnTx/>
                <a:uFillTx/>
                <a:latin typeface="Calibri"/>
                <a:ea typeface="Calibri"/>
                <a:cs typeface="Calibri"/>
              </a:rPr>
              <a:t>To ensure best practice across research activity</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0569B9"/>
                </a:solidFill>
                <a:effectLst/>
                <a:uLnTx/>
                <a:uFillTx/>
                <a:latin typeface="Calibri"/>
                <a:ea typeface="Calibri"/>
                <a:cs typeface="Calibri"/>
              </a:rPr>
              <a:t>To protect researchers and those impacted by research</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0569B9"/>
                </a:solidFill>
                <a:effectLst/>
                <a:uLnTx/>
                <a:uFillTx/>
                <a:latin typeface="Calibri"/>
                <a:ea typeface="Calibri"/>
                <a:cs typeface="Calibri"/>
              </a:rPr>
              <a:t>To maintain compliance with external and legislative obligations</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0569B9"/>
                </a:solidFill>
                <a:effectLst/>
                <a:uLnTx/>
                <a:uFillTx/>
                <a:latin typeface="Calibri"/>
                <a:ea typeface="Calibri"/>
                <a:cs typeface="Calibri"/>
              </a:rPr>
              <a:t>To enable diversity and excellence in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569B9"/>
                </a:solidFill>
                <a:effectLst/>
                <a:uLnTx/>
                <a:uFillTx/>
                <a:latin typeface="Calibri"/>
                <a:ea typeface="Calibri"/>
                <a:cs typeface="Calibri"/>
              </a:rPr>
              <a:t>What do you need to know?</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0569B9"/>
                </a:solidFill>
                <a:effectLst/>
                <a:uLnTx/>
                <a:uFillTx/>
                <a:latin typeface="Calibri"/>
                <a:ea typeface="Calibri"/>
                <a:cs typeface="Calibri"/>
              </a:rPr>
              <a:t>As a researcher, you have a responsibility to </a:t>
            </a:r>
            <a:r>
              <a:rPr kumimoji="0" lang="en-US" sz="2000" b="0" i="0" u="none" strike="noStrike" kern="1200" cap="none" spc="0" normalizeH="0" baseline="0" noProof="0" err="1">
                <a:ln>
                  <a:noFill/>
                </a:ln>
                <a:solidFill>
                  <a:srgbClr val="0569B9"/>
                </a:solidFill>
                <a:effectLst/>
                <a:uLnTx/>
                <a:uFillTx/>
                <a:latin typeface="Calibri"/>
                <a:ea typeface="Calibri"/>
                <a:cs typeface="Calibri"/>
              </a:rPr>
              <a:t>familiarise</a:t>
            </a:r>
            <a:r>
              <a:rPr kumimoji="0" lang="en-US" sz="2000" b="0" i="0" u="none" strike="noStrike" kern="1200" cap="none" spc="0" normalizeH="0" baseline="0" noProof="0" dirty="0">
                <a:ln>
                  <a:noFill/>
                </a:ln>
                <a:solidFill>
                  <a:srgbClr val="0569B9"/>
                </a:solidFill>
                <a:effectLst/>
                <a:uLnTx/>
                <a:uFillTx/>
                <a:latin typeface="Calibri"/>
                <a:ea typeface="Calibri"/>
                <a:cs typeface="Calibri"/>
              </a:rPr>
              <a:t> yourself with relevant policies</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0569B9"/>
                </a:solidFill>
                <a:effectLst/>
                <a:uLnTx/>
                <a:uFillTx/>
                <a:latin typeface="Calibri"/>
                <a:ea typeface="Calibri"/>
                <a:cs typeface="Calibri"/>
              </a:rPr>
              <a:t>Check policies BEFORE beginning research or related 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569B9"/>
              </a:solidFill>
              <a:effectLst/>
              <a:uLnTx/>
              <a:uFillTx/>
              <a:latin typeface="Calibri"/>
              <a:ea typeface="Calibri"/>
              <a:cs typeface="Calibri"/>
            </a:endParaRPr>
          </a:p>
        </p:txBody>
      </p:sp>
    </p:spTree>
    <p:extLst>
      <p:ext uri="{BB962C8B-B14F-4D97-AF65-F5344CB8AC3E}">
        <p14:creationId xmlns:p14="http://schemas.microsoft.com/office/powerpoint/2010/main" val="3541298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3C3A3-1010-C0AA-1526-4611626B7FC1}"/>
              </a:ext>
            </a:extLst>
          </p:cNvPr>
          <p:cNvSpPr>
            <a:spLocks noGrp="1"/>
          </p:cNvSpPr>
          <p:nvPr>
            <p:ph type="title"/>
          </p:nvPr>
        </p:nvSpPr>
        <p:spPr>
          <a:xfrm>
            <a:off x="479425" y="388336"/>
            <a:ext cx="11189823" cy="651514"/>
          </a:xfrm>
        </p:spPr>
        <p:txBody>
          <a:bodyPr/>
          <a:lstStyle/>
          <a:p>
            <a:r>
              <a:rPr lang="en-IE" b="1" dirty="0"/>
              <a:t>Policy on Good Research Practice</a:t>
            </a:r>
          </a:p>
        </p:txBody>
      </p:sp>
      <p:sp>
        <p:nvSpPr>
          <p:cNvPr id="4" name="Content Placeholder 4">
            <a:extLst>
              <a:ext uri="{FF2B5EF4-FFF2-40B4-BE49-F238E27FC236}">
                <a16:creationId xmlns:a16="http://schemas.microsoft.com/office/drawing/2014/main" id="{07808CD1-0D46-B0AF-2538-AA10902C0AFB}"/>
              </a:ext>
            </a:extLst>
          </p:cNvPr>
          <p:cNvSpPr>
            <a:spLocks noGrp="1"/>
          </p:cNvSpPr>
          <p:nvPr>
            <p:ph idx="1"/>
          </p:nvPr>
        </p:nvSpPr>
        <p:spPr>
          <a:xfrm>
            <a:off x="479424" y="1225234"/>
            <a:ext cx="11184492" cy="4671021"/>
          </a:xfrm>
        </p:spPr>
        <p:txBody>
          <a:bodyPr vert="horz" lIns="0" tIns="0" rIns="0" bIns="0" rtlCol="0" anchor="t">
            <a:noAutofit/>
          </a:bodyPr>
          <a:lstStyle/>
          <a:p>
            <a:pPr marL="913765" lvl="2"/>
            <a:endParaRPr lang="en-US">
              <a:ea typeface="Calibri"/>
              <a:cs typeface="Calibri"/>
            </a:endParaRPr>
          </a:p>
          <a:p>
            <a:endParaRPr lang="en-IE"/>
          </a:p>
        </p:txBody>
      </p:sp>
      <p:sp>
        <p:nvSpPr>
          <p:cNvPr id="3" name="TextBox 2">
            <a:extLst>
              <a:ext uri="{FF2B5EF4-FFF2-40B4-BE49-F238E27FC236}">
                <a16:creationId xmlns:a16="http://schemas.microsoft.com/office/drawing/2014/main" id="{1A3F8FAC-05D5-3A54-417D-D8DC22BE874E}"/>
              </a:ext>
            </a:extLst>
          </p:cNvPr>
          <p:cNvSpPr txBox="1"/>
          <p:nvPr/>
        </p:nvSpPr>
        <p:spPr>
          <a:xfrm>
            <a:off x="480320" y="1275699"/>
            <a:ext cx="11235766" cy="480131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'Good research practice may, in certain cases, place some limits on the nature of research being carried out. However, the principle of academic freedom must at all times be defended. In so doing, the policy guides and protects the researcher, facilitating them to “work on their own challenging ideas, to be disruptive in their thinking, to do great research as individuals and collectively, and to excel at what they do”. In all cases where research is carried out under the auspices of College within or without the defined campus properties, the College requires compliance with the policies as set out in this document and related links and additional compliance with the policies of the relevant body of the organization wherein any external research is conducted. Failure to comply with the policies may result in disciplinary action under the College’s disciplinary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(p.2, </a:t>
            </a:r>
            <a:r>
              <a:rPr kumimoji="0" lang="en-US" sz="2400" b="0" i="1" u="none" strike="noStrike" kern="1200" cap="none" spc="0" normalizeH="0" baseline="0" noProof="0" dirty="0">
                <a:ln>
                  <a:noFill/>
                </a:ln>
                <a:solidFill>
                  <a:srgbClr val="0569B9"/>
                </a:solidFill>
                <a:effectLst/>
                <a:uLnTx/>
                <a:uFillTx/>
                <a:latin typeface="Calibri"/>
                <a:ea typeface="Calibri"/>
                <a:cs typeface="Calibri"/>
              </a:rPr>
              <a:t>Policy on Good Research Practice</a:t>
            </a:r>
            <a:r>
              <a:rPr kumimoji="0" lang="en-US" sz="2400" b="0" i="0" u="none" strike="noStrike" kern="1200" cap="none" spc="0" normalizeH="0" baseline="0" noProof="0" dirty="0">
                <a:ln>
                  <a:noFill/>
                </a:ln>
                <a:solidFill>
                  <a:srgbClr val="0569B9"/>
                </a:solidFill>
                <a:effectLst/>
                <a:uLnTx/>
                <a:uFillTx/>
                <a:latin typeface="Calibri"/>
                <a:ea typeface="Calibri"/>
                <a:cs typeface="Calibri"/>
              </a:rPr>
              <a:t>)</a:t>
            </a:r>
            <a:endParaRPr kumimoji="0" lang="en-US" sz="2400" b="0"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569B9"/>
              </a:solidFill>
              <a:effectLst/>
              <a:uLnTx/>
              <a:uFillTx/>
              <a:latin typeface="Calibri"/>
              <a:ea typeface="Calibri"/>
              <a:cs typeface="Calibri"/>
            </a:endParaRPr>
          </a:p>
        </p:txBody>
      </p:sp>
    </p:spTree>
    <p:extLst>
      <p:ext uri="{BB962C8B-B14F-4D97-AF65-F5344CB8AC3E}">
        <p14:creationId xmlns:p14="http://schemas.microsoft.com/office/powerpoint/2010/main" val="2652674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2598C-58FF-9C01-9715-9FF998BFA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E4AE7D-13DF-9B4F-C5D8-418F073C04EC}"/>
              </a:ext>
            </a:extLst>
          </p:cNvPr>
          <p:cNvSpPr>
            <a:spLocks noGrp="1"/>
          </p:cNvSpPr>
          <p:nvPr>
            <p:ph type="title"/>
          </p:nvPr>
        </p:nvSpPr>
        <p:spPr>
          <a:xfrm>
            <a:off x="479425" y="388336"/>
            <a:ext cx="11189823" cy="651514"/>
          </a:xfrm>
        </p:spPr>
        <p:txBody>
          <a:bodyPr/>
          <a:lstStyle/>
          <a:p>
            <a:r>
              <a:rPr lang="en-IE" b="1" dirty="0"/>
              <a:t>Policy on Good Research Practice</a:t>
            </a:r>
          </a:p>
        </p:txBody>
      </p:sp>
      <p:sp>
        <p:nvSpPr>
          <p:cNvPr id="4" name="Content Placeholder 4">
            <a:extLst>
              <a:ext uri="{FF2B5EF4-FFF2-40B4-BE49-F238E27FC236}">
                <a16:creationId xmlns:a16="http://schemas.microsoft.com/office/drawing/2014/main" id="{16EB10AD-8B3F-768A-3618-B7CD9949C075}"/>
              </a:ext>
            </a:extLst>
          </p:cNvPr>
          <p:cNvSpPr>
            <a:spLocks noGrp="1"/>
          </p:cNvSpPr>
          <p:nvPr>
            <p:ph idx="1"/>
          </p:nvPr>
        </p:nvSpPr>
        <p:spPr>
          <a:xfrm>
            <a:off x="479424" y="1225234"/>
            <a:ext cx="11184492" cy="4671021"/>
          </a:xfrm>
        </p:spPr>
        <p:txBody>
          <a:bodyPr vert="horz" lIns="0" tIns="0" rIns="0" bIns="0" rtlCol="0" anchor="t">
            <a:noAutofit/>
          </a:bodyPr>
          <a:lstStyle/>
          <a:p>
            <a:pPr marL="913765" lvl="2"/>
            <a:endParaRPr lang="en-US">
              <a:ea typeface="Calibri"/>
              <a:cs typeface="Calibri"/>
            </a:endParaRPr>
          </a:p>
          <a:p>
            <a:endParaRPr lang="en-IE"/>
          </a:p>
        </p:txBody>
      </p:sp>
      <p:sp>
        <p:nvSpPr>
          <p:cNvPr id="3" name="TextBox 2">
            <a:extLst>
              <a:ext uri="{FF2B5EF4-FFF2-40B4-BE49-F238E27FC236}">
                <a16:creationId xmlns:a16="http://schemas.microsoft.com/office/drawing/2014/main" id="{2E7AA195-A0F2-61D5-8D6A-4B0362519308}"/>
              </a:ext>
            </a:extLst>
          </p:cNvPr>
          <p:cNvSpPr txBox="1"/>
          <p:nvPr/>
        </p:nvSpPr>
        <p:spPr>
          <a:xfrm>
            <a:off x="480320" y="1275699"/>
            <a:ext cx="11235766" cy="369331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Research Integrity</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Inclusivity in research</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Gender in research</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Research misconduct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Training, supervision and mentoring of research</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Research ethics; guidelines and processes for applying for ethics approval</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Research data management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Good publication practice</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dirty="0">
                <a:ln>
                  <a:noFill/>
                </a:ln>
                <a:solidFill>
                  <a:srgbClr val="0569B9"/>
                </a:solidFill>
                <a:effectLst/>
                <a:uLnTx/>
                <a:uFillTx/>
                <a:latin typeface="Calibri"/>
                <a:ea typeface="Calibri"/>
                <a:cs typeface="Calibri"/>
              </a:rPr>
              <a:t>Evaluating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569B9"/>
              </a:solidFill>
              <a:effectLst/>
              <a:uLnTx/>
              <a:uFillTx/>
              <a:latin typeface="Calibri"/>
              <a:ea typeface="Calibri"/>
              <a:cs typeface="Calibri"/>
            </a:endParaRPr>
          </a:p>
        </p:txBody>
      </p:sp>
    </p:spTree>
    <p:extLst>
      <p:ext uri="{BB962C8B-B14F-4D97-AF65-F5344CB8AC3E}">
        <p14:creationId xmlns:p14="http://schemas.microsoft.com/office/powerpoint/2010/main" val="1324656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2185-2934-DEA0-2DCD-2697EBA9FC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1A429-3D60-4559-3BBD-DDC918873467}"/>
              </a:ext>
            </a:extLst>
          </p:cNvPr>
          <p:cNvSpPr>
            <a:spLocks noGrp="1"/>
          </p:cNvSpPr>
          <p:nvPr>
            <p:ph type="title"/>
          </p:nvPr>
        </p:nvSpPr>
        <p:spPr>
          <a:xfrm>
            <a:off x="479425" y="388336"/>
            <a:ext cx="7272361" cy="1012975"/>
          </a:xfrm>
        </p:spPr>
        <p:txBody>
          <a:bodyPr/>
          <a:lstStyle/>
          <a:p>
            <a:r>
              <a:rPr lang="en-IE" b="1" dirty="0">
                <a:ea typeface="Calibri"/>
                <a:cs typeface="Calibri"/>
              </a:rPr>
              <a:t>Other Research Policies</a:t>
            </a:r>
          </a:p>
        </p:txBody>
      </p:sp>
      <p:sp>
        <p:nvSpPr>
          <p:cNvPr id="4" name="Content Placeholder 4">
            <a:extLst>
              <a:ext uri="{FF2B5EF4-FFF2-40B4-BE49-F238E27FC236}">
                <a16:creationId xmlns:a16="http://schemas.microsoft.com/office/drawing/2014/main" id="{C3FA6AF7-0C75-FF9E-3B8B-9E9138FCD965}"/>
              </a:ext>
            </a:extLst>
          </p:cNvPr>
          <p:cNvSpPr>
            <a:spLocks noGrp="1"/>
          </p:cNvSpPr>
          <p:nvPr>
            <p:ph idx="1"/>
          </p:nvPr>
        </p:nvSpPr>
        <p:spPr>
          <a:xfrm>
            <a:off x="479424" y="1225234"/>
            <a:ext cx="11184492" cy="4671021"/>
          </a:xfrm>
        </p:spPr>
        <p:txBody>
          <a:bodyPr vert="horz" lIns="0" tIns="0" rIns="0" bIns="0" rtlCol="0" anchor="t">
            <a:noAutofit/>
          </a:bodyPr>
          <a:lstStyle/>
          <a:p>
            <a:pPr marL="913765" lvl="2"/>
            <a:endParaRPr lang="en-US">
              <a:ea typeface="Calibri"/>
              <a:cs typeface="Calibri"/>
            </a:endParaRPr>
          </a:p>
          <a:p>
            <a:endParaRPr lang="en-IE"/>
          </a:p>
        </p:txBody>
      </p:sp>
      <p:sp>
        <p:nvSpPr>
          <p:cNvPr id="5" name="TextBox 4">
            <a:extLst>
              <a:ext uri="{FF2B5EF4-FFF2-40B4-BE49-F238E27FC236}">
                <a16:creationId xmlns:a16="http://schemas.microsoft.com/office/drawing/2014/main" id="{C825BE5B-F1CD-F148-9049-3A6E76730570}"/>
              </a:ext>
            </a:extLst>
          </p:cNvPr>
          <p:cNvSpPr txBox="1"/>
          <p:nvPr/>
        </p:nvSpPr>
        <p:spPr>
          <a:xfrm>
            <a:off x="2253435" y="1799166"/>
            <a:ext cx="7642523" cy="246221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569B9"/>
                </a:solidFill>
                <a:effectLst/>
                <a:uLnTx/>
                <a:uFillTx/>
                <a:latin typeface="Calibri"/>
                <a:ea typeface="Calibri"/>
                <a:cs typeface="Calibri"/>
              </a:rPr>
              <a:t>Academic freedom</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569B9"/>
                </a:solidFill>
                <a:effectLst/>
                <a:uLnTx/>
                <a:uFillTx/>
                <a:latin typeface="Calibri"/>
                <a:ea typeface="Calibri"/>
                <a:cs typeface="Calibri"/>
              </a:rPr>
              <a:t>Data Protection</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569B9"/>
                </a:solidFill>
                <a:effectLst/>
                <a:uLnTx/>
                <a:uFillTx/>
                <a:latin typeface="Calibri"/>
                <a:ea typeface="Calibri"/>
                <a:cs typeface="Calibri"/>
              </a:rPr>
              <a:t>College ethics policy</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569B9"/>
                </a:solidFill>
                <a:effectLst/>
                <a:uLnTx/>
                <a:uFillTx/>
                <a:latin typeface="Calibri"/>
                <a:ea typeface="Calibri"/>
                <a:cs typeface="Calibri"/>
              </a:rPr>
              <a:t>Intellectual property</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srgbClr val="0569B9"/>
                </a:solidFill>
                <a:effectLst/>
                <a:uLnTx/>
                <a:uFillTx/>
                <a:latin typeface="Calibri"/>
                <a:ea typeface="Calibri"/>
                <a:cs typeface="Calibri"/>
              </a:rPr>
              <a:t>Sponsorship of clinical trials and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569B9"/>
              </a:solidFill>
              <a:effectLst/>
              <a:uLnTx/>
              <a:uFillTx/>
              <a:latin typeface="Calibri"/>
              <a:ea typeface="Calibri"/>
              <a:cs typeface="Calibri"/>
            </a:endParaRPr>
          </a:p>
        </p:txBody>
      </p:sp>
    </p:spTree>
    <p:extLst>
      <p:ext uri="{BB962C8B-B14F-4D97-AF65-F5344CB8AC3E}">
        <p14:creationId xmlns:p14="http://schemas.microsoft.com/office/powerpoint/2010/main" val="37044619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98A5-7433-A38B-C21D-0E2C2BAE1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8E914-B10C-C8E8-B996-61FAB98D47F0}"/>
              </a:ext>
            </a:extLst>
          </p:cNvPr>
          <p:cNvSpPr>
            <a:spLocks noGrp="1"/>
          </p:cNvSpPr>
          <p:nvPr>
            <p:ph type="title"/>
          </p:nvPr>
        </p:nvSpPr>
        <p:spPr>
          <a:xfrm>
            <a:off x="479425" y="388336"/>
            <a:ext cx="7272361" cy="1012975"/>
          </a:xfrm>
        </p:spPr>
        <p:txBody>
          <a:bodyPr/>
          <a:lstStyle/>
          <a:p>
            <a:r>
              <a:rPr lang="en-IE"/>
              <a:t>Where to find policies?</a:t>
            </a:r>
            <a:endParaRPr lang="en-IE">
              <a:ea typeface="Calibri"/>
              <a:cs typeface="Calibri"/>
            </a:endParaRPr>
          </a:p>
        </p:txBody>
      </p:sp>
      <p:sp>
        <p:nvSpPr>
          <p:cNvPr id="4" name="Content Placeholder 4">
            <a:extLst>
              <a:ext uri="{FF2B5EF4-FFF2-40B4-BE49-F238E27FC236}">
                <a16:creationId xmlns:a16="http://schemas.microsoft.com/office/drawing/2014/main" id="{2888274A-37B6-6933-61F0-4ED7B42AAC11}"/>
              </a:ext>
            </a:extLst>
          </p:cNvPr>
          <p:cNvSpPr>
            <a:spLocks noGrp="1"/>
          </p:cNvSpPr>
          <p:nvPr>
            <p:ph idx="1"/>
          </p:nvPr>
        </p:nvSpPr>
        <p:spPr>
          <a:xfrm>
            <a:off x="479424" y="1225234"/>
            <a:ext cx="11184492" cy="4671021"/>
          </a:xfrm>
        </p:spPr>
        <p:txBody>
          <a:bodyPr vert="horz" lIns="0" tIns="0" rIns="0" bIns="0" rtlCol="0" anchor="t">
            <a:noAutofit/>
          </a:bodyPr>
          <a:lstStyle/>
          <a:p>
            <a:pPr marL="913765" lvl="2"/>
            <a:endParaRPr lang="en-US">
              <a:ea typeface="Calibri"/>
              <a:cs typeface="Calibri"/>
            </a:endParaRPr>
          </a:p>
          <a:p>
            <a:endParaRPr lang="en-IE"/>
          </a:p>
        </p:txBody>
      </p:sp>
      <p:sp>
        <p:nvSpPr>
          <p:cNvPr id="5" name="TextBox 4">
            <a:extLst>
              <a:ext uri="{FF2B5EF4-FFF2-40B4-BE49-F238E27FC236}">
                <a16:creationId xmlns:a16="http://schemas.microsoft.com/office/drawing/2014/main" id="{F3D3B977-49BD-3F8C-4AF7-AF132293F4DD}"/>
              </a:ext>
            </a:extLst>
          </p:cNvPr>
          <p:cNvSpPr txBox="1"/>
          <p:nvPr/>
        </p:nvSpPr>
        <p:spPr>
          <a:xfrm>
            <a:off x="476250" y="1619249"/>
            <a:ext cx="6201190" cy="289310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569B9"/>
                </a:solidFill>
                <a:effectLst/>
                <a:uLnTx/>
                <a:uFillTx/>
                <a:latin typeface="Calibri"/>
                <a:ea typeface="Calibri"/>
                <a:cs typeface="Calibri"/>
              </a:rPr>
              <a:t>All college policies are online here: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569B9"/>
                </a:solidFill>
                <a:effectLst/>
                <a:uLnTx/>
                <a:uFillTx/>
                <a:latin typeface="Calibri"/>
                <a:ea typeface="Calibri"/>
                <a:cs typeface="Calibri"/>
                <a:hlinkClick r:id="rId3"/>
              </a:rPr>
              <a:t>https://www.tcd.ie/about/policies/</a:t>
            </a:r>
            <a:endParaRPr kumimoji="0" lang="en-US" sz="2000" b="1"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569B9"/>
                </a:solidFill>
                <a:effectLst/>
                <a:uLnTx/>
                <a:uFillTx/>
                <a:latin typeface="Calibri"/>
                <a:ea typeface="Calibri"/>
                <a:cs typeface="Calibri"/>
              </a:rPr>
              <a:t>Research specific policies are here: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569B9"/>
                </a:solidFill>
                <a:effectLst/>
                <a:uLnTx/>
                <a:uFillTx/>
                <a:latin typeface="Calibri"/>
                <a:ea typeface="Calibri"/>
                <a:cs typeface="Calibri"/>
              </a:rPr>
              <a:t>https://www.tcd.ie/about/policies/research-policies/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569B9"/>
                </a:solidFill>
                <a:effectLst/>
                <a:uLnTx/>
                <a:uFillTx/>
                <a:latin typeface="Calibri"/>
                <a:ea typeface="Calibri"/>
                <a:cs typeface="Calibri"/>
              </a:rPr>
              <a:t>Scan the QR code to go directly to Research Policies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569B9"/>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284E88CB-A1AA-8FE9-7661-3A1E23C236C0}"/>
              </a:ext>
            </a:extLst>
          </p:cNvPr>
          <p:cNvPicPr>
            <a:picLocks noChangeAspect="1"/>
          </p:cNvPicPr>
          <p:nvPr/>
        </p:nvPicPr>
        <p:blipFill>
          <a:blip r:embed="rId4"/>
          <a:stretch>
            <a:fillRect/>
          </a:stretch>
        </p:blipFill>
        <p:spPr>
          <a:xfrm>
            <a:off x="7447451" y="1229213"/>
            <a:ext cx="3578713" cy="3559419"/>
          </a:xfrm>
          <a:prstGeom prst="rect">
            <a:avLst/>
          </a:prstGeom>
        </p:spPr>
      </p:pic>
    </p:spTree>
    <p:extLst>
      <p:ext uri="{BB962C8B-B14F-4D97-AF65-F5344CB8AC3E}">
        <p14:creationId xmlns:p14="http://schemas.microsoft.com/office/powerpoint/2010/main" val="74740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A3514-50C0-3CA9-F2C0-5DF48A3AAC6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E04E96E-5A37-ECC6-0A77-D3095E620156}"/>
              </a:ext>
            </a:extLst>
          </p:cNvPr>
          <p:cNvSpPr>
            <a:spLocks noGrp="1"/>
          </p:cNvSpPr>
          <p:nvPr>
            <p:ph type="subTitle" idx="1"/>
          </p:nvPr>
        </p:nvSpPr>
        <p:spPr>
          <a:xfrm>
            <a:off x="479424" y="5747131"/>
            <a:ext cx="6761347" cy="766354"/>
          </a:xfrm>
        </p:spPr>
        <p:txBody>
          <a:bodyPr vert="horz" lIns="0" tIns="0" rIns="0" bIns="0" rtlCol="0" anchor="t">
            <a:noAutofit/>
          </a:bodyPr>
          <a:lstStyle/>
          <a:p>
            <a:r>
              <a:rPr lang="en-IE"/>
              <a:t>Corrinna Moore</a:t>
            </a:r>
            <a:endParaRPr lang="en-IE" noProof="0"/>
          </a:p>
          <a:p>
            <a:pPr lvl="1"/>
            <a:r>
              <a:rPr lang="en-IE"/>
              <a:t>Research Ethics &amp; Integrity Officer</a:t>
            </a:r>
            <a:endParaRPr lang="en-IE" noProof="0"/>
          </a:p>
        </p:txBody>
      </p:sp>
      <p:sp>
        <p:nvSpPr>
          <p:cNvPr id="2" name="Title 1">
            <a:extLst>
              <a:ext uri="{FF2B5EF4-FFF2-40B4-BE49-F238E27FC236}">
                <a16:creationId xmlns:a16="http://schemas.microsoft.com/office/drawing/2014/main" id="{78FE637D-3CDD-5AC2-AAEA-515F2295DF85}"/>
              </a:ext>
            </a:extLst>
          </p:cNvPr>
          <p:cNvSpPr>
            <a:spLocks noGrp="1"/>
          </p:cNvSpPr>
          <p:nvPr>
            <p:ph type="ctrTitle"/>
          </p:nvPr>
        </p:nvSpPr>
        <p:spPr/>
        <p:txBody>
          <a:bodyPr/>
          <a:lstStyle/>
          <a:p>
            <a:r>
              <a:rPr lang="en-IE">
                <a:ea typeface="Calibri"/>
                <a:cs typeface="Calibri"/>
              </a:rPr>
              <a:t>Research Ethics and Integrity</a:t>
            </a:r>
          </a:p>
        </p:txBody>
      </p:sp>
    </p:spTree>
    <p:extLst>
      <p:ext uri="{BB962C8B-B14F-4D97-AF65-F5344CB8AC3E}">
        <p14:creationId xmlns:p14="http://schemas.microsoft.com/office/powerpoint/2010/main" val="1434896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CFF17-AAA0-35B0-0DA8-C6012B993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666C5-FCCF-E081-0490-3C77B17D7859}"/>
              </a:ext>
            </a:extLst>
          </p:cNvPr>
          <p:cNvSpPr>
            <a:spLocks noGrp="1"/>
          </p:cNvSpPr>
          <p:nvPr>
            <p:ph type="title"/>
          </p:nvPr>
        </p:nvSpPr>
        <p:spPr>
          <a:xfrm>
            <a:off x="479425" y="388336"/>
            <a:ext cx="6337833" cy="1012975"/>
          </a:xfrm>
        </p:spPr>
        <p:txBody>
          <a:bodyPr/>
          <a:lstStyle/>
          <a:p>
            <a:r>
              <a:rPr lang="en-IE" b="1" dirty="0">
                <a:ea typeface="Calibri"/>
                <a:cs typeface="Calibri"/>
              </a:rPr>
              <a:t>Research Ethics &amp; Integrity</a:t>
            </a:r>
          </a:p>
        </p:txBody>
      </p:sp>
      <p:sp>
        <p:nvSpPr>
          <p:cNvPr id="5" name="TextBox 4">
            <a:extLst>
              <a:ext uri="{FF2B5EF4-FFF2-40B4-BE49-F238E27FC236}">
                <a16:creationId xmlns:a16="http://schemas.microsoft.com/office/drawing/2014/main" id="{C383E28F-8C61-5DA9-72E4-7FCC931F03A1}"/>
              </a:ext>
            </a:extLst>
          </p:cNvPr>
          <p:cNvSpPr txBox="1"/>
          <p:nvPr/>
        </p:nvSpPr>
        <p:spPr>
          <a:xfrm>
            <a:off x="474785" y="1393092"/>
            <a:ext cx="8838060" cy="1292662"/>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0569B9"/>
                </a:solidFill>
                <a:effectLst/>
                <a:uLnTx/>
                <a:uFillTx/>
                <a:latin typeface="Aptos"/>
                <a:ea typeface="+mn-ea"/>
                <a:cs typeface="+mn-cs"/>
              </a:rPr>
              <a:t>Research Integrity</a:t>
            </a:r>
            <a:r>
              <a:rPr kumimoji="0" lang="en-IE" sz="2400" b="0" i="0" u="none" strike="noStrike" kern="1200" cap="none" spc="0" normalizeH="0" baseline="0" noProof="0">
                <a:ln>
                  <a:noFill/>
                </a:ln>
                <a:solidFill>
                  <a:srgbClr val="0569B9"/>
                </a:solidFill>
                <a:effectLst/>
                <a:uLnTx/>
                <a:uFillTx/>
                <a:latin typeface="Aptos"/>
                <a:ea typeface="+mn-ea"/>
                <a:cs typeface="+mn-cs"/>
              </a:rPr>
              <a:t>: standards for good research practices</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behaviours around conducting research </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a breach of this is called research misconduct</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1" i="0" u="none" strike="noStrike" kern="1200" cap="none" spc="0" normalizeH="0" baseline="0" noProof="0">
                <a:ln>
                  <a:noFill/>
                </a:ln>
                <a:solidFill>
                  <a:srgbClr val="0569B9"/>
                </a:solidFill>
                <a:effectLst/>
                <a:uLnTx/>
                <a:uFillTx/>
                <a:latin typeface="Aptos"/>
                <a:ea typeface="+mn-ea"/>
                <a:cs typeface="+mn-cs"/>
              </a:rPr>
              <a:t>training is mandatory for all PhDs and is recommended for all researchers </a:t>
            </a:r>
          </a:p>
        </p:txBody>
      </p:sp>
      <p:sp>
        <p:nvSpPr>
          <p:cNvPr id="6" name="TextBox 5">
            <a:extLst>
              <a:ext uri="{FF2B5EF4-FFF2-40B4-BE49-F238E27FC236}">
                <a16:creationId xmlns:a16="http://schemas.microsoft.com/office/drawing/2014/main" id="{EF9938AA-4E64-00DD-A96C-2224D8247BCD}"/>
              </a:ext>
            </a:extLst>
          </p:cNvPr>
          <p:cNvSpPr txBox="1"/>
          <p:nvPr/>
        </p:nvSpPr>
        <p:spPr>
          <a:xfrm>
            <a:off x="474785" y="3268785"/>
            <a:ext cx="10442346" cy="2523768"/>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0569B9"/>
                </a:solidFill>
                <a:effectLst/>
                <a:uLnTx/>
                <a:uFillTx/>
                <a:latin typeface="Aptos"/>
                <a:ea typeface="+mn-ea"/>
                <a:cs typeface="+mn-cs"/>
              </a:rPr>
              <a:t>Research Ethics: </a:t>
            </a:r>
            <a:r>
              <a:rPr kumimoji="0" lang="en-IE" sz="2400" b="0" i="0" u="none" strike="noStrike" kern="1200" cap="none" spc="0" normalizeH="0" baseline="0" noProof="0">
                <a:ln>
                  <a:noFill/>
                </a:ln>
                <a:solidFill>
                  <a:srgbClr val="0569B9"/>
                </a:solidFill>
                <a:effectLst/>
                <a:uLnTx/>
                <a:uFillTx/>
                <a:latin typeface="Aptos"/>
                <a:ea typeface="+mn-ea"/>
                <a:cs typeface="+mn-cs"/>
              </a:rPr>
              <a:t>ethical principles to protect research participants</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ensuring research is designed and conducted ethically-requires approval from a college REC </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particular focus on protecting the rights and welfare of research participants</a:t>
            </a:r>
          </a:p>
          <a:p>
            <a:pPr marL="6858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respect for their autonomy-informed consent</a:t>
            </a:r>
          </a:p>
          <a:p>
            <a:pPr marL="6858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maximizing benefits &amp; minimising harms</a:t>
            </a:r>
          </a:p>
          <a:p>
            <a:pPr marL="6858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ensuring positive outcomes of research are shared with all equally </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1" i="0" u="none" strike="noStrike" kern="1200" cap="none" spc="0" normalizeH="0" baseline="0" noProof="0">
                <a:ln>
                  <a:noFill/>
                </a:ln>
                <a:solidFill>
                  <a:srgbClr val="0569B9"/>
                </a:solidFill>
                <a:effectLst/>
                <a:uLnTx/>
                <a:uFillTx/>
                <a:latin typeface="Aptos"/>
                <a:ea typeface="+mn-ea"/>
                <a:cs typeface="+mn-cs"/>
              </a:rPr>
              <a:t>involves getting ethical approval for research in advance of any research starting</a:t>
            </a:r>
          </a:p>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a:ln>
                  <a:noFill/>
                </a:ln>
                <a:solidFill>
                  <a:srgbClr val="0569B9"/>
                </a:solidFill>
                <a:effectLst/>
                <a:uLnTx/>
                <a:uFillTx/>
                <a:latin typeface="Aptos"/>
                <a:ea typeface="+mn-ea"/>
                <a:cs typeface="+mn-cs"/>
              </a:rPr>
              <a:t>REAMs is the university approved online platform for applying for ethical approval </a:t>
            </a:r>
          </a:p>
        </p:txBody>
      </p:sp>
    </p:spTree>
    <p:extLst>
      <p:ext uri="{BB962C8B-B14F-4D97-AF65-F5344CB8AC3E}">
        <p14:creationId xmlns:p14="http://schemas.microsoft.com/office/powerpoint/2010/main" val="3285511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33642-5A6C-7EB7-F573-A58F457557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0C895-6A6F-ABF0-3815-9ECD8B197C2B}"/>
              </a:ext>
            </a:extLst>
          </p:cNvPr>
          <p:cNvSpPr>
            <a:spLocks noGrp="1"/>
          </p:cNvSpPr>
          <p:nvPr>
            <p:ph type="title"/>
          </p:nvPr>
        </p:nvSpPr>
        <p:spPr>
          <a:xfrm>
            <a:off x="479425" y="388336"/>
            <a:ext cx="7272361" cy="1012975"/>
          </a:xfrm>
        </p:spPr>
        <p:txBody>
          <a:bodyPr/>
          <a:lstStyle/>
          <a:p>
            <a:r>
              <a:rPr lang="en-IE" b="1" dirty="0">
                <a:ea typeface="Calibri"/>
                <a:cs typeface="Calibri"/>
              </a:rPr>
              <a:t>Research Integrity: main training programmes</a:t>
            </a:r>
          </a:p>
        </p:txBody>
      </p:sp>
      <p:sp>
        <p:nvSpPr>
          <p:cNvPr id="4" name="Content Placeholder 4">
            <a:extLst>
              <a:ext uri="{FF2B5EF4-FFF2-40B4-BE49-F238E27FC236}">
                <a16:creationId xmlns:a16="http://schemas.microsoft.com/office/drawing/2014/main" id="{ABB153F5-A825-3B8F-626F-2B06A666C5EF}"/>
              </a:ext>
            </a:extLst>
          </p:cNvPr>
          <p:cNvSpPr>
            <a:spLocks noGrp="1"/>
          </p:cNvSpPr>
          <p:nvPr>
            <p:ph idx="1"/>
          </p:nvPr>
        </p:nvSpPr>
        <p:spPr>
          <a:xfrm>
            <a:off x="479424" y="1225234"/>
            <a:ext cx="11184492" cy="4671021"/>
          </a:xfrm>
        </p:spPr>
        <p:txBody>
          <a:bodyPr vert="horz" lIns="0" tIns="0" rIns="0" bIns="0" rtlCol="0" anchor="t">
            <a:noAutofit/>
          </a:bodyPr>
          <a:lstStyle/>
          <a:p>
            <a:pPr marL="913765" lvl="2"/>
            <a:endParaRPr lang="en-US">
              <a:ea typeface="Calibri"/>
              <a:cs typeface="Calibri"/>
            </a:endParaRPr>
          </a:p>
          <a:p>
            <a:endParaRPr lang="en-IE"/>
          </a:p>
        </p:txBody>
      </p:sp>
      <p:sp>
        <p:nvSpPr>
          <p:cNvPr id="7" name="TextBox 6">
            <a:extLst>
              <a:ext uri="{FF2B5EF4-FFF2-40B4-BE49-F238E27FC236}">
                <a16:creationId xmlns:a16="http://schemas.microsoft.com/office/drawing/2014/main" id="{8D40852B-A06B-C591-C3E7-BCACCA4D1C21}"/>
              </a:ext>
            </a:extLst>
          </p:cNvPr>
          <p:cNvSpPr txBox="1"/>
          <p:nvPr/>
        </p:nvSpPr>
        <p:spPr>
          <a:xfrm>
            <a:off x="474785" y="1227015"/>
            <a:ext cx="7763023" cy="369332"/>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0569B9"/>
                </a:solidFill>
                <a:effectLst/>
                <a:uLnTx/>
                <a:uFillTx/>
                <a:latin typeface="Aptos"/>
                <a:ea typeface="+mn-ea"/>
                <a:cs typeface="+mn-cs"/>
              </a:rPr>
              <a:t>CA7000 </a:t>
            </a:r>
            <a:r>
              <a:rPr kumimoji="0" lang="en-IE" sz="2400" b="0" i="0" u="none" strike="noStrike" kern="1200" cap="none" spc="0" normalizeH="0" baseline="0" noProof="0">
                <a:ln>
                  <a:noFill/>
                </a:ln>
                <a:solidFill>
                  <a:srgbClr val="0569B9"/>
                </a:solidFill>
                <a:effectLst/>
                <a:uLnTx/>
                <a:uFillTx/>
                <a:latin typeface="Aptos"/>
                <a:ea typeface="+mn-ea"/>
                <a:cs typeface="+mn-cs"/>
              </a:rPr>
              <a:t>is mandatory for all PhDs-available via Blackboard</a:t>
            </a:r>
            <a:endParaRPr kumimoji="0" lang="en-US" sz="1800" b="0" i="0" u="none" strike="noStrike" kern="1200" cap="none" spc="0" normalizeH="0" baseline="0" noProof="0">
              <a:ln>
                <a:noFill/>
              </a:ln>
              <a:solidFill>
                <a:srgbClr val="0569B9"/>
              </a:solidFill>
              <a:effectLst/>
              <a:uLnTx/>
              <a:uFillTx/>
              <a:latin typeface="Calibri"/>
              <a:ea typeface="+mn-ea"/>
              <a:cs typeface="+mn-cs"/>
            </a:endParaRPr>
          </a:p>
        </p:txBody>
      </p:sp>
      <p:pic>
        <p:nvPicPr>
          <p:cNvPr id="8" name="Picture 7" descr="A screenshot of a computer&#10;&#10;AI-generated content may be incorrect.">
            <a:extLst>
              <a:ext uri="{FF2B5EF4-FFF2-40B4-BE49-F238E27FC236}">
                <a16:creationId xmlns:a16="http://schemas.microsoft.com/office/drawing/2014/main" id="{75DE2B8A-46F5-E3E9-4D53-2E719B87EC7E}"/>
              </a:ext>
            </a:extLst>
          </p:cNvPr>
          <p:cNvPicPr>
            <a:picLocks noChangeAspect="1"/>
          </p:cNvPicPr>
          <p:nvPr/>
        </p:nvPicPr>
        <p:blipFill>
          <a:blip r:embed="rId3"/>
          <a:stretch>
            <a:fillRect/>
          </a:stretch>
        </p:blipFill>
        <p:spPr>
          <a:xfrm>
            <a:off x="0" y="1589974"/>
            <a:ext cx="12192000" cy="1685128"/>
          </a:xfrm>
          <a:prstGeom prst="rect">
            <a:avLst/>
          </a:prstGeom>
        </p:spPr>
      </p:pic>
      <p:sp>
        <p:nvSpPr>
          <p:cNvPr id="9" name="TextBox 8">
            <a:extLst>
              <a:ext uri="{FF2B5EF4-FFF2-40B4-BE49-F238E27FC236}">
                <a16:creationId xmlns:a16="http://schemas.microsoft.com/office/drawing/2014/main" id="{2BE7C910-0922-77A3-1CD8-A758A928F17B}"/>
              </a:ext>
            </a:extLst>
          </p:cNvPr>
          <p:cNvSpPr txBox="1"/>
          <p:nvPr/>
        </p:nvSpPr>
        <p:spPr>
          <a:xfrm>
            <a:off x="474785" y="3561862"/>
            <a:ext cx="10184263" cy="369332"/>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0569B9"/>
                </a:solidFill>
                <a:effectLst/>
                <a:uLnTx/>
                <a:uFillTx/>
                <a:latin typeface="Aptos"/>
                <a:ea typeface="+mn-ea"/>
                <a:cs typeface="+mn-cs"/>
              </a:rPr>
              <a:t>EPIGEUM </a:t>
            </a:r>
            <a:r>
              <a:rPr kumimoji="0" lang="en-IE" sz="2400" b="0" i="0" u="none" strike="noStrike" kern="1200" cap="none" spc="0" normalizeH="0" baseline="0" noProof="0" dirty="0">
                <a:ln>
                  <a:noFill/>
                </a:ln>
                <a:solidFill>
                  <a:srgbClr val="0569B9"/>
                </a:solidFill>
                <a:effectLst/>
                <a:uLnTx/>
                <a:uFillTx/>
                <a:latin typeface="Aptos"/>
                <a:ea typeface="+mn-ea"/>
                <a:cs typeface="+mn-cs"/>
              </a:rPr>
              <a:t>available to all researchers and maybe required by some funders</a:t>
            </a:r>
            <a:endParaRPr kumimoji="0" lang="en-US" sz="1800" b="0" i="0" u="none" strike="noStrike" kern="1200" cap="none" spc="0" normalizeH="0" baseline="0" noProof="0" dirty="0">
              <a:ln>
                <a:noFill/>
              </a:ln>
              <a:solidFill>
                <a:srgbClr val="0569B9"/>
              </a:solidFill>
              <a:effectLst/>
              <a:uLnTx/>
              <a:uFillTx/>
              <a:latin typeface="Calibri"/>
              <a:ea typeface="+mn-ea"/>
              <a:cs typeface="+mn-cs"/>
            </a:endParaRPr>
          </a:p>
        </p:txBody>
      </p:sp>
      <p:pic>
        <p:nvPicPr>
          <p:cNvPr id="10" name="Picture 9" descr="A screenshot of a computer&#10;&#10;AI-generated content may be incorrect.">
            <a:extLst>
              <a:ext uri="{FF2B5EF4-FFF2-40B4-BE49-F238E27FC236}">
                <a16:creationId xmlns:a16="http://schemas.microsoft.com/office/drawing/2014/main" id="{8D87E496-FB82-E0A2-9EEB-DD68889A9F00}"/>
              </a:ext>
            </a:extLst>
          </p:cNvPr>
          <p:cNvPicPr>
            <a:picLocks noChangeAspect="1"/>
          </p:cNvPicPr>
          <p:nvPr/>
        </p:nvPicPr>
        <p:blipFill>
          <a:blip r:embed="rId4"/>
          <a:stretch>
            <a:fillRect/>
          </a:stretch>
        </p:blipFill>
        <p:spPr>
          <a:xfrm>
            <a:off x="5570415" y="3923690"/>
            <a:ext cx="6619632" cy="2390775"/>
          </a:xfrm>
          <a:prstGeom prst="rect">
            <a:avLst/>
          </a:prstGeom>
        </p:spPr>
      </p:pic>
      <p:sp>
        <p:nvSpPr>
          <p:cNvPr id="11" name="TextBox 10">
            <a:extLst>
              <a:ext uri="{FF2B5EF4-FFF2-40B4-BE49-F238E27FC236}">
                <a16:creationId xmlns:a16="http://schemas.microsoft.com/office/drawing/2014/main" id="{66D0F18E-C8C0-8D00-7F22-DB0B38B9071C}"/>
              </a:ext>
            </a:extLst>
          </p:cNvPr>
          <p:cNvSpPr txBox="1"/>
          <p:nvPr/>
        </p:nvSpPr>
        <p:spPr>
          <a:xfrm>
            <a:off x="259862" y="3923323"/>
            <a:ext cx="5012637" cy="221599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0569B9"/>
                </a:solidFill>
                <a:effectLst/>
                <a:uLnTx/>
                <a:uFillTx/>
                <a:latin typeface="Aptos"/>
                <a:ea typeface="+mn-ea"/>
                <a:cs typeface="+mn-cs"/>
              </a:rPr>
              <a:t>Sample modules: </a:t>
            </a:r>
            <a:endParaRPr kumimoji="0" lang="en-US" sz="1800" b="0" i="0" u="none" strike="noStrike" kern="1200" cap="none" spc="0" normalizeH="0" baseline="0" noProof="0">
              <a:ln>
                <a:noFill/>
              </a:ln>
              <a:solidFill>
                <a:srgbClr val="0569B9"/>
              </a:solidFill>
              <a:effectLst/>
              <a:uLnTx/>
              <a:uFillTx/>
              <a:latin typeface="Calibri"/>
              <a:ea typeface="+mn-ea"/>
              <a:cs typeface="+mn-cs"/>
            </a:endParaRPr>
          </a:p>
          <a:p>
            <a:pPr marL="740410" marR="0" lvl="0" indent="-28321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Aptos"/>
                <a:ea typeface="+mn-ea"/>
                <a:cs typeface="+mn-cs"/>
              </a:rPr>
              <a:t>good research practice, research planning; </a:t>
            </a:r>
          </a:p>
          <a:p>
            <a:pPr marL="740410" marR="0" lvl="0" indent="-28321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Aptos"/>
                <a:ea typeface="+mn-ea"/>
                <a:cs typeface="+mn-cs"/>
              </a:rPr>
              <a:t>data protection, data management plans </a:t>
            </a:r>
          </a:p>
          <a:p>
            <a:pPr marL="740410" marR="0" lvl="0" indent="-28321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Aptos"/>
                <a:ea typeface="+mn-ea"/>
                <a:cs typeface="+mn-cs"/>
              </a:rPr>
              <a:t>research dissemination, research impact</a:t>
            </a:r>
          </a:p>
        </p:txBody>
      </p:sp>
    </p:spTree>
    <p:extLst>
      <p:ext uri="{BB962C8B-B14F-4D97-AF65-F5344CB8AC3E}">
        <p14:creationId xmlns:p14="http://schemas.microsoft.com/office/powerpoint/2010/main" val="923738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79C7F-9417-BFFC-E503-021CC80600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BD7DC-08EB-3767-A604-733C901D2218}"/>
              </a:ext>
            </a:extLst>
          </p:cNvPr>
          <p:cNvSpPr>
            <a:spLocks noGrp="1"/>
          </p:cNvSpPr>
          <p:nvPr>
            <p:ph type="title"/>
          </p:nvPr>
        </p:nvSpPr>
        <p:spPr>
          <a:xfrm>
            <a:off x="479425" y="388336"/>
            <a:ext cx="6337833" cy="1012975"/>
          </a:xfrm>
        </p:spPr>
        <p:txBody>
          <a:bodyPr/>
          <a:lstStyle/>
          <a:p>
            <a:r>
              <a:rPr lang="en-IE" b="1" dirty="0">
                <a:ea typeface="Calibri"/>
                <a:cs typeface="Calibri"/>
              </a:rPr>
              <a:t>Research Ethics: Ethics Approval</a:t>
            </a:r>
          </a:p>
        </p:txBody>
      </p:sp>
      <p:sp>
        <p:nvSpPr>
          <p:cNvPr id="5" name="TextBox 4">
            <a:extLst>
              <a:ext uri="{FF2B5EF4-FFF2-40B4-BE49-F238E27FC236}">
                <a16:creationId xmlns:a16="http://schemas.microsoft.com/office/drawing/2014/main" id="{F6C73952-F11F-5874-DB4E-0B9E90ED3D5B}"/>
              </a:ext>
            </a:extLst>
          </p:cNvPr>
          <p:cNvSpPr txBox="1"/>
          <p:nvPr/>
        </p:nvSpPr>
        <p:spPr>
          <a:xfrm>
            <a:off x="474785" y="1393092"/>
            <a:ext cx="6342227" cy="190821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dirty="0">
                <a:ln>
                  <a:noFill/>
                </a:ln>
                <a:solidFill>
                  <a:srgbClr val="0569B9"/>
                </a:solidFill>
                <a:effectLst/>
                <a:uLnTx/>
                <a:uFillTx/>
                <a:latin typeface="Aptos"/>
                <a:ea typeface="+mn-ea"/>
                <a:cs typeface="+mn-cs"/>
              </a:rPr>
              <a:t>Go to </a:t>
            </a:r>
            <a:r>
              <a:rPr kumimoji="0" lang="en-IE" sz="2000" b="0" i="0" u="none" strike="noStrike" kern="1200" cap="none" spc="0" normalizeH="0" baseline="0" noProof="0" dirty="0">
                <a:ln>
                  <a:noFill/>
                </a:ln>
                <a:solidFill>
                  <a:srgbClr val="0569B9"/>
                </a:solidFill>
                <a:effectLst/>
                <a:uLnTx/>
                <a:uFillTx/>
                <a:latin typeface="Calibri"/>
                <a:ea typeface="Calibri"/>
                <a:cs typeface="Calibri"/>
                <a:hlinkClick r:id="rId3"/>
              </a:rPr>
              <a:t>https://www.tcd.ie/research/support/ethics-approval.php</a:t>
            </a:r>
            <a:endParaRPr kumimoji="0" lang="en-US" sz="1800" b="0" i="0" u="none" strike="noStrike" kern="1200" cap="none" spc="0" normalizeH="0" baseline="0" noProof="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check that your research requires ethics approval </a:t>
            </a:r>
            <a:endParaRPr kumimoji="0" lang="en-IE" sz="1800" b="0" i="0" u="none" strike="noStrike" kern="1200" cap="none" spc="0" normalizeH="0" baseline="0" noProof="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get familiar with the research ethics process in college </a:t>
            </a:r>
            <a:endParaRPr kumimoji="0" lang="en-IE" sz="1800" b="0"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via our guidance manuals understand what happens if your </a:t>
            </a:r>
            <a:endParaRPr kumimoji="0" lang="en-IE" sz="1800" b="0" i="0" u="none" strike="noStrike" kern="1200" cap="none" spc="0" normalizeH="0" baseline="0" noProof="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research requires data protection review</a:t>
            </a:r>
            <a:r>
              <a:rPr kumimoji="0" lang="en-IE" sz="2000" b="1" i="0" u="none" strike="noStrike" kern="1200" cap="none" spc="0" normalizeH="0" baseline="0" noProof="0" dirty="0">
                <a:ln>
                  <a:noFill/>
                </a:ln>
                <a:solidFill>
                  <a:srgbClr val="0569B9"/>
                </a:solidFill>
                <a:effectLst/>
                <a:uLnTx/>
                <a:uFillTx/>
                <a:latin typeface="Aptos"/>
                <a:ea typeface="+mn-ea"/>
                <a:cs typeface="+mn-cs"/>
              </a:rPr>
              <a:t> </a:t>
            </a:r>
            <a:endParaRPr kumimoji="0" lang="en-IE" sz="1800" b="0" i="0" u="none" strike="noStrike" kern="1200" cap="none" spc="0" normalizeH="0" baseline="0" noProof="0">
              <a:ln>
                <a:noFill/>
              </a:ln>
              <a:solidFill>
                <a:srgbClr val="0569B9"/>
              </a:solidFill>
              <a:effectLst/>
              <a:uLnTx/>
              <a:uFillTx/>
              <a:latin typeface="Calibri"/>
              <a:ea typeface="Calibri"/>
              <a:cs typeface="Calibri"/>
            </a:endParaRPr>
          </a:p>
        </p:txBody>
      </p:sp>
      <p:sp>
        <p:nvSpPr>
          <p:cNvPr id="6" name="TextBox 5">
            <a:extLst>
              <a:ext uri="{FF2B5EF4-FFF2-40B4-BE49-F238E27FC236}">
                <a16:creationId xmlns:a16="http://schemas.microsoft.com/office/drawing/2014/main" id="{DEC4A74B-D4CC-3DD1-829E-17650B5202F3}"/>
              </a:ext>
            </a:extLst>
          </p:cNvPr>
          <p:cNvSpPr txBox="1"/>
          <p:nvPr/>
        </p:nvSpPr>
        <p:spPr>
          <a:xfrm>
            <a:off x="474785" y="3669324"/>
            <a:ext cx="6645281" cy="2462213"/>
          </a:xfrm>
          <a:prstGeom prst="rect">
            <a:avLst/>
          </a:prstGeom>
          <a:noFill/>
        </p:spPr>
        <p:txBody>
          <a:bodyPr rot="0" spcFirstLastPara="0" vertOverflow="overflow" horzOverflow="overflow" vert="horz" wrap="non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0569B9"/>
                </a:solidFill>
                <a:effectLst/>
                <a:uLnTx/>
                <a:uFillTx/>
                <a:latin typeface="Aptos"/>
                <a:ea typeface="+mn-ea"/>
                <a:cs typeface="+mn-cs"/>
              </a:rPr>
              <a:t>Postgraduates are automatically registered to use REAMs</a:t>
            </a:r>
            <a:endParaRPr kumimoji="0" lang="en-US" sz="2000" b="0" i="0" u="none" strike="noStrike" kern="1200" cap="none" spc="0" normalizeH="0" baseline="0" noProof="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Go to  </a:t>
            </a:r>
            <a:r>
              <a:rPr kumimoji="0" lang="en-IE" sz="2000" b="0" i="0" u="none" strike="noStrike" kern="1200" cap="none" spc="0" normalizeH="0" baseline="0" noProof="0" dirty="0">
                <a:ln>
                  <a:noFill/>
                </a:ln>
                <a:solidFill>
                  <a:srgbClr val="0569B9"/>
                </a:solidFill>
                <a:effectLst/>
                <a:uLnTx/>
                <a:uFillTx/>
                <a:latin typeface="Calibri"/>
                <a:ea typeface="Calibri"/>
                <a:cs typeface="Calibri"/>
                <a:hlinkClick r:id="rId4"/>
              </a:rPr>
              <a:t>https://ethics.tcd.ie/</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Log-in by clicking the office 365 icon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Help is available</a:t>
            </a:r>
            <a:endParaRPr kumimoji="0" lang="en-IE" sz="1800" b="0" i="0" u="none" strike="noStrike" kern="1200" cap="none" spc="0" normalizeH="0" baseline="0" noProof="0" dirty="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consult the guidance manual </a:t>
            </a:r>
            <a:endParaRPr kumimoji="0" lang="en-IE" sz="1800" b="0" i="0" u="none" strike="noStrike" kern="1200" cap="none" spc="0" normalizeH="0" baseline="0" noProof="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making an application presentation </a:t>
            </a:r>
            <a:endParaRPr kumimoji="0" lang="en-IE" sz="1800" b="0" i="0" u="none" strike="noStrike" kern="1200" cap="none" spc="0" normalizeH="0" baseline="0" noProof="0" dirty="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FAQs</a:t>
            </a:r>
            <a:endParaRPr kumimoji="0" lang="en-IE" sz="1800" b="0" i="0" u="none" strike="noStrike" kern="1200" cap="none" spc="0" normalizeH="0" baseline="0" noProof="0" dirty="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help box </a:t>
            </a:r>
            <a:endParaRPr kumimoji="0" lang="en-IE" sz="1800" b="0" i="0" u="none" strike="noStrike" kern="1200" cap="none" spc="0" normalizeH="0" baseline="0" noProof="0" dirty="0">
              <a:ln>
                <a:noFill/>
              </a:ln>
              <a:solidFill>
                <a:srgbClr val="0569B9"/>
              </a:solidFill>
              <a:effectLst/>
              <a:uLnTx/>
              <a:uFillTx/>
              <a:latin typeface="Calibri"/>
              <a:ea typeface="Calibri"/>
              <a:cs typeface="Calibri"/>
            </a:endParaRPr>
          </a:p>
        </p:txBody>
      </p:sp>
      <p:pic>
        <p:nvPicPr>
          <p:cNvPr id="3" name="Picture 2" descr="A screenshot of a login screen&#10;&#10;AI-generated content may be incorrect.">
            <a:extLst>
              <a:ext uri="{FF2B5EF4-FFF2-40B4-BE49-F238E27FC236}">
                <a16:creationId xmlns:a16="http://schemas.microsoft.com/office/drawing/2014/main" id="{C2EC6320-0E44-98E1-0087-70C820C00A51}"/>
              </a:ext>
            </a:extLst>
          </p:cNvPr>
          <p:cNvPicPr>
            <a:picLocks noChangeAspect="1"/>
          </p:cNvPicPr>
          <p:nvPr/>
        </p:nvPicPr>
        <p:blipFill>
          <a:blip r:embed="rId5"/>
          <a:stretch>
            <a:fillRect/>
          </a:stretch>
        </p:blipFill>
        <p:spPr>
          <a:xfrm>
            <a:off x="7573945" y="390769"/>
            <a:ext cx="4410109" cy="5822461"/>
          </a:xfrm>
          <a:prstGeom prst="rect">
            <a:avLst/>
          </a:prstGeom>
        </p:spPr>
      </p:pic>
    </p:spTree>
    <p:extLst>
      <p:ext uri="{BB962C8B-B14F-4D97-AF65-F5344CB8AC3E}">
        <p14:creationId xmlns:p14="http://schemas.microsoft.com/office/powerpoint/2010/main" val="1498994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E552F-9D3A-44A2-39DF-9301471CB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07EA9-CBB7-2D1C-3A0A-D0A53178D50D}"/>
              </a:ext>
            </a:extLst>
          </p:cNvPr>
          <p:cNvSpPr>
            <a:spLocks noGrp="1"/>
          </p:cNvSpPr>
          <p:nvPr>
            <p:ph type="title"/>
          </p:nvPr>
        </p:nvSpPr>
        <p:spPr>
          <a:xfrm>
            <a:off x="479425" y="388336"/>
            <a:ext cx="9864525" cy="1012975"/>
          </a:xfrm>
        </p:spPr>
        <p:txBody>
          <a:bodyPr/>
          <a:lstStyle/>
          <a:p>
            <a:r>
              <a:rPr lang="en-IE" b="1" dirty="0">
                <a:ea typeface="Calibri"/>
                <a:cs typeface="Calibri"/>
              </a:rPr>
              <a:t>Research Ethics: REAMS </a:t>
            </a:r>
            <a:r>
              <a:rPr lang="en-IE" sz="2000" dirty="0">
                <a:ea typeface="Calibri"/>
                <a:cs typeface="Calibri"/>
              </a:rPr>
              <a:t>(Research Ethics Application Management System)</a:t>
            </a:r>
          </a:p>
        </p:txBody>
      </p:sp>
      <p:sp>
        <p:nvSpPr>
          <p:cNvPr id="6" name="TextBox 5">
            <a:extLst>
              <a:ext uri="{FF2B5EF4-FFF2-40B4-BE49-F238E27FC236}">
                <a16:creationId xmlns:a16="http://schemas.microsoft.com/office/drawing/2014/main" id="{C1221A68-F4F8-969A-A1DB-6C4393706D32}"/>
              </a:ext>
            </a:extLst>
          </p:cNvPr>
          <p:cNvSpPr txBox="1"/>
          <p:nvPr/>
        </p:nvSpPr>
        <p:spPr>
          <a:xfrm>
            <a:off x="474785" y="1148862"/>
            <a:ext cx="11131103" cy="560153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0569B9"/>
                </a:solidFill>
                <a:effectLst/>
                <a:uLnTx/>
                <a:uFillTx/>
                <a:latin typeface="Calibri"/>
                <a:ea typeface="Calibri"/>
                <a:cs typeface="Calibri"/>
              </a:rPr>
              <a:t>Supervisors must be added as collaborators on applications and must sign off on applications </a:t>
            </a:r>
            <a:br>
              <a:rPr kumimoji="0" lang="en-IE" sz="2000" b="1" i="0" u="none" strike="noStrike" kern="1200" cap="none" spc="0" normalizeH="0" baseline="0" noProof="0" dirty="0">
                <a:ln>
                  <a:noFill/>
                </a:ln>
                <a:solidFill>
                  <a:srgbClr val="0569B9"/>
                </a:solidFill>
                <a:effectLst/>
                <a:uLnTx/>
                <a:uFillTx/>
                <a:latin typeface="Calibri"/>
                <a:ea typeface="+mn-ea"/>
                <a:cs typeface="+mn-cs"/>
              </a:rPr>
            </a:br>
            <a:endParaRPr kumimoji="0" lang="en-IE" sz="2000" b="1"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Data Protection Review may be required: a pop-up with instructions will appear if your application triggers this </a:t>
            </a:r>
            <a:br>
              <a:rPr kumimoji="0" lang="en-IE" sz="2000" b="0" i="0" u="none" strike="noStrike" kern="1200" cap="none" spc="0" normalizeH="0" baseline="0" noProof="0" dirty="0">
                <a:ln>
                  <a:noFill/>
                </a:ln>
                <a:solidFill>
                  <a:srgbClr val="0569B9"/>
                </a:solidFill>
                <a:effectLst/>
                <a:uLnTx/>
                <a:uFillTx/>
                <a:latin typeface="Calibri"/>
                <a:ea typeface="+mn-ea"/>
                <a:cs typeface="+mn-cs"/>
              </a:rPr>
            </a:br>
            <a:endParaRPr kumimoji="0" lang="en-IE" sz="2000" b="0"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Research Ethics Committees review the applications </a:t>
            </a:r>
            <a:endParaRPr kumimoji="0" lang="en-IE" sz="2000" b="0" i="0" u="none" strike="noStrike" kern="1200" cap="none" spc="0" normalizeH="0" baseline="0" noProof="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Risk level 1/2 routes to school REC, risk level 3 to faculty REC</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check the REC’s website for dates</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RECs give feedback through the platform; applicant is notified by email </a:t>
            </a:r>
            <a:br>
              <a:rPr kumimoji="0" lang="en-IE" sz="2000" b="0" i="0" u="none" strike="noStrike" kern="1200" cap="none" spc="0" normalizeH="0" baseline="0" noProof="0" dirty="0">
                <a:ln>
                  <a:noFill/>
                </a:ln>
                <a:solidFill>
                  <a:srgbClr val="0569B9"/>
                </a:solidFill>
                <a:effectLst/>
                <a:uLnTx/>
                <a:uFillTx/>
                <a:latin typeface="Calibri"/>
                <a:ea typeface="+mn-ea"/>
                <a:cs typeface="+mn-cs"/>
              </a:rPr>
            </a:br>
            <a:endParaRPr kumimoji="0" lang="en-IE" sz="2000" b="0" i="0" u="none" strike="noStrike" kern="1200" cap="none" spc="0" normalizeH="0" baseline="0" noProof="0" dirty="0">
              <a:ln>
                <a:noFill/>
              </a:ln>
              <a:solidFill>
                <a:srgbClr val="0569B9"/>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Applications are rarely approved first time</a:t>
            </a:r>
            <a:endParaRPr kumimoji="0" lang="en-IE" sz="2000" b="0" i="0" u="none" strike="noStrike" kern="1200" cap="none" spc="0" normalizeH="0" baseline="0" noProof="0">
              <a:ln>
                <a:noFill/>
              </a:ln>
              <a:solidFill>
                <a:srgbClr val="0569B9"/>
              </a:solidFill>
              <a:effectLst/>
              <a:uLnTx/>
              <a:uFillTx/>
              <a:latin typeface="Calibri"/>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a:cs typeface="Calibri"/>
              </a:rPr>
              <a:t>give at least 1-2 months for the </a:t>
            </a:r>
            <a:r>
              <a:rPr kumimoji="0" lang="en-IE" sz="2000" b="0" i="0" u="none" strike="noStrike" kern="1200" cap="none" spc="0" normalizeH="0" baseline="0" noProof="0" dirty="0">
                <a:ln>
                  <a:noFill/>
                </a:ln>
                <a:solidFill>
                  <a:srgbClr val="0569B9"/>
                </a:solidFill>
                <a:effectLst/>
                <a:uLnTx/>
                <a:uFillTx/>
                <a:latin typeface="Calibri"/>
                <a:ea typeface="Calibri Light"/>
                <a:cs typeface="Calibri Light"/>
              </a:rPr>
              <a:t>review process</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0569B9"/>
                </a:solidFill>
                <a:effectLst/>
                <a:uLnTx/>
                <a:uFillTx/>
                <a:latin typeface="Calibri"/>
                <a:ea typeface="Calibri Light"/>
                <a:cs typeface="Calibri Light"/>
              </a:rPr>
              <a:t>give longer for applications that require data protection review and high-risk applications</a:t>
            </a:r>
            <a:br>
              <a:rPr kumimoji="0" lang="en-IE" sz="2000" b="0" i="0" u="none" strike="noStrike" kern="1200" cap="none" spc="0" normalizeH="0" baseline="0" noProof="0" dirty="0">
                <a:ln>
                  <a:noFill/>
                </a:ln>
                <a:solidFill>
                  <a:srgbClr val="0569B9"/>
                </a:solidFill>
                <a:effectLst/>
                <a:uLnTx/>
                <a:uFillTx/>
                <a:latin typeface="Calibri"/>
                <a:ea typeface="+mn-ea"/>
                <a:cs typeface="+mn-cs"/>
              </a:rPr>
            </a:br>
            <a:r>
              <a:rPr kumimoji="0" lang="en-IE" sz="2000" b="0" i="0" u="none" strike="noStrike" kern="1200" cap="none" spc="0" normalizeH="0" baseline="0" noProof="0" dirty="0">
                <a:ln>
                  <a:noFill/>
                </a:ln>
                <a:solidFill>
                  <a:srgbClr val="0569B9"/>
                </a:solidFill>
                <a:effectLst/>
                <a:uLnTx/>
                <a:uFillTx/>
                <a:latin typeface="Calibri"/>
                <a:ea typeface="Calibri Light"/>
                <a:cs typeface="Calibri Light"/>
              </a:rPr>
              <a:t> </a:t>
            </a:r>
            <a:endParaRPr kumimoji="0" lang="en-IE" sz="2000" b="0" i="0" u="none" strike="noStrike" kern="1200" cap="none" spc="0" normalizeH="0" baseline="0" noProof="0">
              <a:ln>
                <a:noFill/>
              </a:ln>
              <a:solidFill>
                <a:srgbClr val="0569B9"/>
              </a:solidFill>
              <a:effectLst/>
              <a:uLnTx/>
              <a:uFillTx/>
              <a:latin typeface="Calibri"/>
              <a:ea typeface="Calibri Light"/>
              <a:cs typeface="Calibri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1200" cap="none" spc="0" normalizeH="0" baseline="0" noProof="0" dirty="0">
                <a:ln>
                  <a:noFill/>
                </a:ln>
                <a:solidFill>
                  <a:srgbClr val="FF0000"/>
                </a:solidFill>
                <a:effectLst/>
                <a:uLnTx/>
                <a:uFillTx/>
                <a:latin typeface="Calibri"/>
                <a:ea typeface="Calibri Light"/>
                <a:cs typeface="Calibri Light"/>
              </a:rPr>
              <a:t>Ethics Approval must be achieved before research starts</a:t>
            </a:r>
            <a:endParaRPr kumimoji="0" lang="en-IE" sz="2000" b="0" i="0" u="none" strike="noStrike" kern="1200" cap="none" spc="0" normalizeH="0" baseline="0" noProof="0" dirty="0">
              <a:ln>
                <a:noFill/>
              </a:ln>
              <a:solidFill>
                <a:srgbClr val="FF0000"/>
              </a:solidFill>
              <a:effectLst/>
              <a:uLnTx/>
              <a:uFillTx/>
              <a:latin typeface="Calibri"/>
              <a:ea typeface="Calibri Light"/>
              <a:cs typeface="Calibri Light"/>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FF0000"/>
                </a:solidFill>
                <a:effectLst/>
                <a:uLnTx/>
                <a:uFillTx/>
                <a:latin typeface="Calibri"/>
                <a:ea typeface="Calibri Light"/>
                <a:cs typeface="Calibri Light"/>
              </a:rPr>
              <a:t>it cannot be granted retrospectively</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IE" sz="2000" b="0" i="0" u="none" strike="noStrike" kern="1200" cap="none" spc="0" normalizeH="0" baseline="0" noProof="0" dirty="0">
                <a:ln>
                  <a:noFill/>
                </a:ln>
                <a:solidFill>
                  <a:srgbClr val="FF0000"/>
                </a:solidFill>
                <a:effectLst/>
                <a:uLnTx/>
                <a:uFillTx/>
                <a:latin typeface="Calibri"/>
                <a:ea typeface="Calibri Light"/>
                <a:cs typeface="Calibri Light"/>
              </a:rPr>
              <a:t>failure to do so means that the research data is unusable for any academic or publishing purposes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2400" b="0" i="0" u="none" strike="noStrike" kern="1200" cap="none" spc="0" normalizeH="0" baseline="0" noProof="0" dirty="0">
              <a:ln>
                <a:noFill/>
              </a:ln>
              <a:solidFill>
                <a:srgbClr val="0569B9"/>
              </a:solidFill>
              <a:effectLst/>
              <a:uLnTx/>
              <a:uFillTx/>
              <a:latin typeface="Aptos"/>
              <a:ea typeface="+mn-ea"/>
              <a:cs typeface="+mn-cs"/>
            </a:endParaRPr>
          </a:p>
        </p:txBody>
      </p:sp>
    </p:spTree>
    <p:extLst>
      <p:ext uri="{BB962C8B-B14F-4D97-AF65-F5344CB8AC3E}">
        <p14:creationId xmlns:p14="http://schemas.microsoft.com/office/powerpoint/2010/main" val="3672547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4895-E507-BEFB-A1FD-BB2BCC0F307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73696AD-FFE5-522F-4E68-5A5DA4F01392}"/>
              </a:ext>
            </a:extLst>
          </p:cNvPr>
          <p:cNvSpPr>
            <a:spLocks noGrp="1"/>
          </p:cNvSpPr>
          <p:nvPr>
            <p:ph type="subTitle" idx="1"/>
          </p:nvPr>
        </p:nvSpPr>
        <p:spPr>
          <a:xfrm>
            <a:off x="479424" y="5747131"/>
            <a:ext cx="6761347" cy="766354"/>
          </a:xfrm>
        </p:spPr>
        <p:txBody>
          <a:bodyPr/>
          <a:lstStyle/>
          <a:p>
            <a:r>
              <a:rPr lang="en-IE" noProof="0" dirty="0"/>
              <a:t>Dr Jess Wang</a:t>
            </a:r>
          </a:p>
          <a:p>
            <a:pPr lvl="1"/>
            <a:r>
              <a:rPr lang="en-IE" noProof="0" dirty="0"/>
              <a:t>Senior Research Performance &amp; Information Analyst</a:t>
            </a:r>
          </a:p>
        </p:txBody>
      </p:sp>
      <p:sp>
        <p:nvSpPr>
          <p:cNvPr id="2" name="Title 1">
            <a:extLst>
              <a:ext uri="{FF2B5EF4-FFF2-40B4-BE49-F238E27FC236}">
                <a16:creationId xmlns:a16="http://schemas.microsoft.com/office/drawing/2014/main" id="{157D95B3-44E6-C956-C368-717D77BC4664}"/>
              </a:ext>
            </a:extLst>
          </p:cNvPr>
          <p:cNvSpPr>
            <a:spLocks noGrp="1"/>
          </p:cNvSpPr>
          <p:nvPr>
            <p:ph type="ctrTitle"/>
          </p:nvPr>
        </p:nvSpPr>
        <p:spPr/>
        <p:txBody>
          <a:bodyPr/>
          <a:lstStyle/>
          <a:p>
            <a:r>
              <a:rPr lang="en-IE" noProof="0"/>
              <a:t>PG Research Profile on RSS</a:t>
            </a:r>
          </a:p>
        </p:txBody>
      </p:sp>
    </p:spTree>
    <p:extLst>
      <p:ext uri="{BB962C8B-B14F-4D97-AF65-F5344CB8AC3E}">
        <p14:creationId xmlns:p14="http://schemas.microsoft.com/office/powerpoint/2010/main" val="676634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38B17-954D-0402-11B9-8D26C819AB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0B768-C3D1-5519-071E-416533F93B11}"/>
              </a:ext>
            </a:extLst>
          </p:cNvPr>
          <p:cNvSpPr>
            <a:spLocks noGrp="1"/>
          </p:cNvSpPr>
          <p:nvPr>
            <p:ph type="title"/>
          </p:nvPr>
        </p:nvSpPr>
        <p:spPr>
          <a:xfrm>
            <a:off x="479425" y="388336"/>
            <a:ext cx="6337833" cy="1012975"/>
          </a:xfrm>
        </p:spPr>
        <p:txBody>
          <a:bodyPr/>
          <a:lstStyle/>
          <a:p>
            <a:r>
              <a:rPr lang="en-IE"/>
              <a:t>What is a research profile?</a:t>
            </a:r>
          </a:p>
        </p:txBody>
      </p:sp>
      <p:pic>
        <p:nvPicPr>
          <p:cNvPr id="5" name="Picture 4">
            <a:extLst>
              <a:ext uri="{FF2B5EF4-FFF2-40B4-BE49-F238E27FC236}">
                <a16:creationId xmlns:a16="http://schemas.microsoft.com/office/drawing/2014/main" id="{C41EF54E-6574-7280-44A7-AB74AA0A506E}"/>
              </a:ext>
            </a:extLst>
          </p:cNvPr>
          <p:cNvPicPr>
            <a:picLocks noChangeAspect="1"/>
          </p:cNvPicPr>
          <p:nvPr/>
        </p:nvPicPr>
        <p:blipFill>
          <a:blip r:embed="rId3"/>
          <a:stretch>
            <a:fillRect/>
          </a:stretch>
        </p:blipFill>
        <p:spPr>
          <a:xfrm>
            <a:off x="2157993" y="1075915"/>
            <a:ext cx="9318529" cy="5271087"/>
          </a:xfrm>
          <a:prstGeom prst="rect">
            <a:avLst/>
          </a:prstGeom>
        </p:spPr>
      </p:pic>
    </p:spTree>
    <p:extLst>
      <p:ext uri="{BB962C8B-B14F-4D97-AF65-F5344CB8AC3E}">
        <p14:creationId xmlns:p14="http://schemas.microsoft.com/office/powerpoint/2010/main" val="2174608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650BB8D-3C0B-50F2-6E69-242B3EDDCFED}"/>
              </a:ext>
            </a:extLst>
          </p:cNvPr>
          <p:cNvGraphicFramePr>
            <a:graphicFrameLocks noGrp="1"/>
          </p:cNvGraphicFramePr>
          <p:nvPr>
            <p:ph idx="1"/>
          </p:nvPr>
        </p:nvGraphicFramePr>
        <p:xfrm>
          <a:off x="689444" y="1487890"/>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BB4B9B87-1CFF-73A6-3D2E-3A916196A4F5}"/>
              </a:ext>
            </a:extLst>
          </p:cNvPr>
          <p:cNvSpPr>
            <a:spLocks noGrp="1"/>
          </p:cNvSpPr>
          <p:nvPr>
            <p:ph type="title"/>
          </p:nvPr>
        </p:nvSpPr>
        <p:spPr>
          <a:xfrm>
            <a:off x="479425" y="388336"/>
            <a:ext cx="6410261" cy="1012975"/>
          </a:xfrm>
        </p:spPr>
        <p:txBody>
          <a:bodyPr/>
          <a:lstStyle/>
          <a:p>
            <a:r>
              <a:rPr lang="en-IE"/>
              <a:t>Why do I need a research profile?</a:t>
            </a:r>
          </a:p>
        </p:txBody>
      </p:sp>
      <p:pic>
        <p:nvPicPr>
          <p:cNvPr id="6" name="Graphic 5" descr="Communication / dialogue icon">
            <a:extLst>
              <a:ext uri="{FF2B5EF4-FFF2-40B4-BE49-F238E27FC236}">
                <a16:creationId xmlns:a16="http://schemas.microsoft.com/office/drawing/2014/main" id="{ADC4C6BC-F8F1-45CD-82BA-A58C97EE0B9F}"/>
              </a:ext>
              <a:ext uri="{C183D7F6-B498-43B3-948B-1728B52AA6E4}">
                <adec:decorative xmlns:adec="http://schemas.microsoft.com/office/drawing/2017/decorative" val="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589832" y="2458593"/>
            <a:ext cx="970407" cy="970407"/>
          </a:xfrm>
          <a:prstGeom prst="rect">
            <a:avLst/>
          </a:prstGeom>
        </p:spPr>
      </p:pic>
      <p:pic>
        <p:nvPicPr>
          <p:cNvPr id="7" name="Graphic 6" descr="Form icon">
            <a:extLst>
              <a:ext uri="{FF2B5EF4-FFF2-40B4-BE49-F238E27FC236}">
                <a16:creationId xmlns:a16="http://schemas.microsoft.com/office/drawing/2014/main" id="{9645F4C2-C6FA-9213-2948-D962FDF57E22}"/>
              </a:ext>
              <a:ext uri="{C183D7F6-B498-43B3-948B-1728B52AA6E4}">
                <adec:decorative xmlns:adec="http://schemas.microsoft.com/office/drawing/2017/decorative" val="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585303" y="2458593"/>
            <a:ext cx="970407" cy="970407"/>
          </a:xfrm>
          <a:prstGeom prst="rect">
            <a:avLst/>
          </a:prstGeom>
        </p:spPr>
      </p:pic>
      <p:pic>
        <p:nvPicPr>
          <p:cNvPr id="8" name="Graphic 7" descr="Ideas icon">
            <a:extLst>
              <a:ext uri="{FF2B5EF4-FFF2-40B4-BE49-F238E27FC236}">
                <a16:creationId xmlns:a16="http://schemas.microsoft.com/office/drawing/2014/main" id="{C571B667-4F13-692D-A7C0-6A6FAC69E944}"/>
              </a:ext>
              <a:ext uri="{C183D7F6-B498-43B3-948B-1728B52AA6E4}">
                <adec:decorative xmlns:adec="http://schemas.microsoft.com/office/drawing/2017/decorative" val="0"/>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760464" y="2458592"/>
            <a:ext cx="970407" cy="970407"/>
          </a:xfrm>
          <a:prstGeom prst="rect">
            <a:avLst/>
          </a:prstGeom>
        </p:spPr>
      </p:pic>
    </p:spTree>
    <p:extLst>
      <p:ext uri="{BB962C8B-B14F-4D97-AF65-F5344CB8AC3E}">
        <p14:creationId xmlns:p14="http://schemas.microsoft.com/office/powerpoint/2010/main" val="1815200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2C09-E457-C320-EAC5-A17AB20B42C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8C44260-47EF-BC76-317D-D3BC46D64434}"/>
              </a:ext>
            </a:extLst>
          </p:cNvPr>
          <p:cNvSpPr>
            <a:spLocks noGrp="1"/>
          </p:cNvSpPr>
          <p:nvPr>
            <p:ph type="sldNum" sz="quarter" idx="12"/>
          </p:nvPr>
        </p:nvSpPr>
        <p:spPr>
          <a:xfrm>
            <a:off x="11466740" y="6522817"/>
            <a:ext cx="290100" cy="180110"/>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DBE135E-2566-4748-853C-8A3B78F0FB00}" type="slidenum">
              <a:rPr kumimoji="0" lang="en-IE" sz="9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37</a:t>
            </a:fld>
            <a:endParaRPr kumimoji="0" lang="en-IE"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itle 2">
            <a:extLst>
              <a:ext uri="{FF2B5EF4-FFF2-40B4-BE49-F238E27FC236}">
                <a16:creationId xmlns:a16="http://schemas.microsoft.com/office/drawing/2014/main" id="{C060E816-A7B6-B8C3-E9E1-BF87127130B8}"/>
              </a:ext>
            </a:extLst>
          </p:cNvPr>
          <p:cNvSpPr txBox="1">
            <a:spLocks/>
          </p:cNvSpPr>
          <p:nvPr/>
        </p:nvSpPr>
        <p:spPr>
          <a:xfrm>
            <a:off x="1095374" y="238268"/>
            <a:ext cx="10001252" cy="561600"/>
          </a:xfrm>
          <a:prstGeom prst="rect">
            <a:avLst/>
          </a:prstGeom>
        </p:spPr>
        <p:txBody>
          <a:bodyPr>
            <a:normAutofit fontScale="97500"/>
          </a:bodyPr>
          <a:lstStyle>
            <a:defPPr>
              <a:defRPr lang="en-US"/>
            </a:defPPr>
            <a:lvl1pPr marL="0" algn="l" defTabSz="1219170" rtl="0" eaLnBrk="1" latinLnBrk="0" hangingPunct="1">
              <a:lnSpc>
                <a:spcPts val="3700"/>
              </a:lnSpc>
              <a:spcBef>
                <a:spcPct val="0"/>
              </a:spcBef>
              <a:buNone/>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ts val="37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569B9">
                    <a:lumMod val="75000"/>
                  </a:srgbClr>
                </a:solidFill>
                <a:effectLst/>
                <a:uLnTx/>
                <a:uFillTx/>
                <a:latin typeface="Calibri"/>
                <a:ea typeface="+mn-ea"/>
                <a:cs typeface="Calibri"/>
              </a:rPr>
              <a:t>Importance of RSS data</a:t>
            </a:r>
          </a:p>
        </p:txBody>
      </p:sp>
      <p:sp>
        <p:nvSpPr>
          <p:cNvPr id="2" name="Content Placeholder 2">
            <a:extLst>
              <a:ext uri="{FF2B5EF4-FFF2-40B4-BE49-F238E27FC236}">
                <a16:creationId xmlns:a16="http://schemas.microsoft.com/office/drawing/2014/main" id="{F81E5DBB-29BF-A95F-67E8-20C12D158E58}"/>
              </a:ext>
            </a:extLst>
          </p:cNvPr>
          <p:cNvSpPr txBox="1">
            <a:spLocks/>
          </p:cNvSpPr>
          <p:nvPr/>
        </p:nvSpPr>
        <p:spPr>
          <a:xfrm>
            <a:off x="829087" y="1246908"/>
            <a:ext cx="10927753" cy="4909027"/>
          </a:xfrm>
          <a:prstGeom prst="rect">
            <a:avLst/>
          </a:prstGeom>
        </p:spPr>
        <p:txBody>
          <a:bodyPr>
            <a:noAutofit/>
          </a:bodyPr>
          <a:lstStyle>
            <a:lvl1pPr marL="0" indent="0" algn="l" defTabSz="914377" rtl="0" eaLnBrk="1" latinLnBrk="0" hangingPunct="1">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r>
              <a:rPr kumimoji="0" lang="en-US" sz="2300" b="1" i="0" u="none" strike="noStrike" kern="1200" cap="none" spc="0" normalizeH="0" baseline="0" noProof="0" dirty="0">
                <a:ln>
                  <a:noFill/>
                </a:ln>
                <a:solidFill>
                  <a:srgbClr val="50555A">
                    <a:lumMod val="50000"/>
                  </a:srgbClr>
                </a:solidFill>
                <a:effectLst/>
                <a:uLnTx/>
                <a:uFillTx/>
                <a:latin typeface="Aptos Narrow" panose="020B0004020202020204" pitchFamily="34" charset="0"/>
                <a:ea typeface="+mn-ea"/>
                <a:cs typeface="+mn-cs"/>
              </a:rPr>
              <a:t>RSS is a system to raise your profile, share your work and interests, and find collaborators</a:t>
            </a:r>
          </a:p>
          <a:p>
            <a:pPr marL="0" marR="0" lvl="0" indent="0" algn="l" defTabSz="914377" rtl="0" eaLnBrk="1" fontAlgn="auto" latinLnBrk="0" hangingPunct="1">
              <a:lnSpc>
                <a:spcPct val="100000"/>
              </a:lnSpc>
              <a:spcBef>
                <a:spcPts val="0"/>
              </a:spcBef>
              <a:spcAft>
                <a:spcPts val="0"/>
              </a:spcAft>
              <a:buClrTx/>
              <a:buSzTx/>
              <a:buFont typeface="Arial" pitchFamily="34" charset="0"/>
              <a:buNone/>
              <a:tabLst/>
              <a:defRPr/>
            </a:pPr>
            <a:endPar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endParaRPr>
          </a:p>
          <a:p>
            <a:pPr marL="342900" marR="0" lvl="0" indent="-34290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0555A">
                    <a:lumMod val="50000"/>
                  </a:srgbClr>
                </a:solidFill>
                <a:effectLst/>
                <a:uLnTx/>
                <a:uFillTx/>
                <a:latin typeface="Calibri"/>
                <a:ea typeface="+mn-ea"/>
                <a:cs typeface="+mn-cs"/>
              </a:rPr>
              <a:t>RSS data is fed forward to:</a:t>
            </a:r>
          </a:p>
          <a:p>
            <a:pPr marL="892175" marR="0" lvl="2" indent="-252413" algn="l" defTabSz="914377" rtl="0" eaLnBrk="1" fontAlgn="auto" latinLnBrk="0" hangingPunct="1">
              <a:lnSpc>
                <a:spcPct val="100000"/>
              </a:lnSpc>
              <a:spcBef>
                <a:spcPct val="20000"/>
              </a:spcBef>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hlinkClick r:id="rId3"/>
              </a:rPr>
              <a:t>Trinity People finder</a:t>
            </a:r>
            <a:endPar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endParaRPr>
          </a:p>
          <a:p>
            <a:pPr marL="892175" marR="0" lvl="2" indent="-252413" algn="l" defTabSz="914377" rtl="0" eaLnBrk="1" fontAlgn="auto" latinLnBrk="0" hangingPunct="1">
              <a:lnSpc>
                <a:spcPct val="100000"/>
              </a:lnSpc>
              <a:spcBef>
                <a:spcPct val="20000"/>
              </a:spcBef>
              <a:spcAft>
                <a:spcPts val="0"/>
              </a:spcAft>
              <a:buClrTx/>
              <a:buSzTx/>
              <a:buFont typeface="Calibri" panose="020F0502020204030204" pitchFamily="34" charset="0"/>
              <a:buChar char="−"/>
              <a:tabLst/>
              <a:defRPr/>
            </a:pP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rPr>
              <a:t>Sends publication details to </a:t>
            </a: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hlinkClick r:id="rId4"/>
              </a:rPr>
              <a:t>TARA</a:t>
            </a: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rPr>
              <a:t> for upload of Open Access papers</a:t>
            </a:r>
          </a:p>
          <a:p>
            <a:pPr marL="342900" marR="0" lvl="0" indent="-342900" algn="l" defTabSz="914377" rtl="0" eaLnBrk="1" fontAlgn="auto" latinLnBrk="0" hangingPunct="1">
              <a:lnSpc>
                <a:spcPct val="100000"/>
              </a:lnSpc>
              <a:spcBef>
                <a:spcPts val="0"/>
              </a:spcBef>
              <a:spcAft>
                <a:spcPts val="0"/>
              </a:spcAft>
              <a:buClrTx/>
              <a:buSzTx/>
              <a:buFont typeface="Arial" pitchFamily="34" charset="0"/>
              <a:buChar char="•"/>
              <a:tabLst/>
              <a:defRPr/>
            </a:pPr>
            <a:endPar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endParaRPr>
          </a:p>
          <a:p>
            <a:pPr marL="342900" marR="0" lvl="0" indent="-342900" algn="l" defTabSz="914377" rtl="0" eaLnBrk="1" fontAlgn="auto" latinLnBrk="0" hangingPunct="1">
              <a:lnSpc>
                <a:spcPct val="100000"/>
              </a:lnSpc>
              <a:spcBef>
                <a:spcPts val="0"/>
              </a:spcBef>
              <a:spcAft>
                <a:spcPts val="0"/>
              </a:spcAft>
              <a:buClrTx/>
              <a:buSzTx/>
              <a:buFont typeface="Arial" pitchFamily="34" charset="0"/>
              <a:buChar char="•"/>
              <a:tabLst/>
              <a:defRPr/>
            </a:pPr>
            <a:endPar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mn-cs"/>
            </a:endParaRPr>
          </a:p>
          <a:p>
            <a:pPr marL="342900" marR="0" lvl="0" indent="-342900" algn="l" defTabSz="914377"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srgbClr val="50555A">
                    <a:lumMod val="50000"/>
                  </a:srgbClr>
                </a:solidFill>
                <a:effectLst/>
                <a:uLnTx/>
                <a:uFillTx/>
                <a:latin typeface="Calibri"/>
                <a:ea typeface="+mn-ea"/>
                <a:cs typeface="+mn-cs"/>
              </a:rPr>
              <a:t>RSS is useful for:</a:t>
            </a:r>
          </a:p>
          <a:p>
            <a:pPr marL="811213" marR="0" lvl="1" indent="-236538" algn="l" defTabSz="914377" rtl="0" eaLnBrk="1" fontAlgn="auto" latinLnBrk="0" hangingPunct="1">
              <a:lnSpc>
                <a:spcPct val="100000"/>
              </a:lnSpc>
              <a:spcBef>
                <a:spcPct val="20000"/>
              </a:spcBef>
              <a:spcAft>
                <a:spcPts val="0"/>
              </a:spcAft>
              <a:buClr>
                <a:srgbClr val="50555A"/>
              </a:buClr>
              <a:buSzTx/>
              <a:buFont typeface="Calibri" panose="020F0502020204030204" pitchFamily="34" charset="0"/>
              <a:buChar char="−"/>
              <a:tabLst/>
              <a:defRPr/>
            </a:pP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Calibri"/>
              </a:rPr>
              <a:t>Research CVs (narrative CV available)</a:t>
            </a:r>
          </a:p>
          <a:p>
            <a:pPr marL="811213" marR="0" lvl="1" indent="-236538" algn="l" defTabSz="914377" rtl="0" eaLnBrk="1" fontAlgn="auto" latinLnBrk="0" hangingPunct="1">
              <a:lnSpc>
                <a:spcPct val="100000"/>
              </a:lnSpc>
              <a:spcBef>
                <a:spcPct val="20000"/>
              </a:spcBef>
              <a:spcAft>
                <a:spcPts val="0"/>
              </a:spcAft>
              <a:buClr>
                <a:srgbClr val="50555A"/>
              </a:buClr>
              <a:buSzTx/>
              <a:buFont typeface="Calibri" panose="020F0502020204030204" pitchFamily="34" charset="0"/>
              <a:buChar char="−"/>
              <a:tabLst/>
              <a:defRPr/>
            </a:pPr>
            <a:r>
              <a:rPr kumimoji="0" lang="en-US" sz="2200" b="0" i="0" u="none" strike="noStrike" kern="1200" cap="none" spc="0" normalizeH="0" baseline="0" noProof="0" dirty="0">
                <a:ln>
                  <a:noFill/>
                </a:ln>
                <a:solidFill>
                  <a:srgbClr val="50555A">
                    <a:lumMod val="50000"/>
                  </a:srgbClr>
                </a:solidFill>
                <a:effectLst/>
                <a:uLnTx/>
                <a:uFillTx/>
                <a:latin typeface="Calibri"/>
                <a:ea typeface="Calibri"/>
                <a:cs typeface="Calibri"/>
              </a:rPr>
              <a:t>College Calendar</a:t>
            </a:r>
            <a:endPar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Calibri"/>
            </a:endParaRPr>
          </a:p>
          <a:p>
            <a:pPr marL="811213" marR="0" lvl="1" indent="-236538" algn="l" defTabSz="914377" rtl="0" eaLnBrk="1" fontAlgn="auto" latinLnBrk="0" hangingPunct="1">
              <a:lnSpc>
                <a:spcPct val="100000"/>
              </a:lnSpc>
              <a:spcBef>
                <a:spcPct val="20000"/>
              </a:spcBef>
              <a:spcAft>
                <a:spcPts val="0"/>
              </a:spcAft>
              <a:buClr>
                <a:srgbClr val="50555A"/>
              </a:buClr>
              <a:buSzTx/>
              <a:buFont typeface="Calibri" panose="020F0502020204030204" pitchFamily="34" charset="0"/>
              <a:buChar char="−"/>
              <a:tabLst/>
              <a:defRPr/>
            </a:pP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Calibri"/>
              </a:rPr>
              <a:t>e-Thesis submissions</a:t>
            </a:r>
          </a:p>
          <a:p>
            <a:pPr marL="811213" marR="0" lvl="1" indent="-236538" algn="l" defTabSz="914377" rtl="0" eaLnBrk="1" fontAlgn="auto" latinLnBrk="0" hangingPunct="1">
              <a:lnSpc>
                <a:spcPct val="100000"/>
              </a:lnSpc>
              <a:spcBef>
                <a:spcPct val="20000"/>
              </a:spcBef>
              <a:spcAft>
                <a:spcPts val="0"/>
              </a:spcAft>
              <a:buClr>
                <a:srgbClr val="50555A"/>
              </a:buClr>
              <a:buSzTx/>
              <a:buFont typeface="Calibri" panose="020F0502020204030204" pitchFamily="34" charset="0"/>
              <a:buChar char="−"/>
              <a:tabLst/>
              <a:defRPr/>
            </a:pPr>
            <a:r>
              <a:rPr kumimoji="0" lang="en-US" sz="2200" b="0" i="0" u="none" strike="noStrike" kern="1200" cap="none" spc="0" normalizeH="0" baseline="0" noProof="0" dirty="0">
                <a:ln>
                  <a:noFill/>
                </a:ln>
                <a:solidFill>
                  <a:srgbClr val="50555A">
                    <a:lumMod val="50000"/>
                  </a:srgbClr>
                </a:solidFill>
                <a:effectLst/>
                <a:uLnTx/>
                <a:uFillTx/>
                <a:latin typeface="Calibri"/>
                <a:ea typeface="+mn-ea"/>
                <a:cs typeface="Calibri"/>
              </a:rPr>
              <a:t>School and Faculty research activity analytics</a:t>
            </a:r>
          </a:p>
        </p:txBody>
      </p:sp>
    </p:spTree>
    <p:extLst>
      <p:ext uri="{BB962C8B-B14F-4D97-AF65-F5344CB8AC3E}">
        <p14:creationId xmlns:p14="http://schemas.microsoft.com/office/powerpoint/2010/main" val="1633567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838FA-8E3A-0E0C-A83A-B18FB5BC7A85}"/>
              </a:ext>
            </a:extLst>
          </p:cNvPr>
          <p:cNvSpPr>
            <a:spLocks noGrp="1"/>
          </p:cNvSpPr>
          <p:nvPr>
            <p:ph type="title"/>
          </p:nvPr>
        </p:nvSpPr>
        <p:spPr/>
        <p:txBody>
          <a:bodyPr/>
          <a:lstStyle/>
          <a:p>
            <a:r>
              <a:rPr lang="en-IE"/>
              <a:t>Where to host my profile?</a:t>
            </a:r>
          </a:p>
        </p:txBody>
      </p:sp>
      <p:sp>
        <p:nvSpPr>
          <p:cNvPr id="3" name="Content Placeholder 2">
            <a:extLst>
              <a:ext uri="{FF2B5EF4-FFF2-40B4-BE49-F238E27FC236}">
                <a16:creationId xmlns:a16="http://schemas.microsoft.com/office/drawing/2014/main" id="{CB402A2D-A2FA-97D2-290F-012A2EC19786}"/>
              </a:ext>
            </a:extLst>
          </p:cNvPr>
          <p:cNvSpPr>
            <a:spLocks noGrp="1"/>
          </p:cNvSpPr>
          <p:nvPr>
            <p:ph idx="1"/>
          </p:nvPr>
        </p:nvSpPr>
        <p:spPr>
          <a:xfrm>
            <a:off x="479425" y="1570291"/>
            <a:ext cx="4508211" cy="4272369"/>
          </a:xfrm>
        </p:spPr>
        <p:txBody>
          <a:bodyPr>
            <a:noAutofit/>
          </a:bodyPr>
          <a:lstStyle/>
          <a:p>
            <a:r>
              <a:rPr lang="en-IE" dirty="0"/>
              <a:t>Research Support System (RSS)</a:t>
            </a:r>
          </a:p>
          <a:p>
            <a:endParaRPr lang="en-IE" dirty="0"/>
          </a:p>
          <a:p>
            <a:r>
              <a:rPr lang="en-IE" dirty="0" err="1"/>
              <a:t>ORCiD</a:t>
            </a:r>
            <a:r>
              <a:rPr lang="en-IE" dirty="0"/>
              <a:t>: can be synced with RSS and a number of other platforms*</a:t>
            </a:r>
          </a:p>
          <a:p>
            <a:endParaRPr lang="en-IE" dirty="0"/>
          </a:p>
          <a:p>
            <a:endParaRPr lang="en-IE" dirty="0"/>
          </a:p>
          <a:p>
            <a:r>
              <a:rPr lang="en-IE" dirty="0"/>
              <a:t>Other platforms:</a:t>
            </a:r>
          </a:p>
          <a:p>
            <a:pPr marL="447675" indent="-249238">
              <a:buFont typeface="Arial" panose="020B0604020202020204" pitchFamily="34" charset="0"/>
              <a:buChar char="•"/>
            </a:pPr>
            <a:r>
              <a:rPr lang="en-IE" sz="2000" dirty="0"/>
              <a:t>Scopus*</a:t>
            </a:r>
          </a:p>
          <a:p>
            <a:pPr marL="447675" indent="-249238">
              <a:buFont typeface="Arial" panose="020B0604020202020204" pitchFamily="34" charset="0"/>
              <a:buChar char="•"/>
            </a:pPr>
            <a:r>
              <a:rPr lang="en-IE" sz="2000" dirty="0"/>
              <a:t>Web of Science*</a:t>
            </a:r>
          </a:p>
          <a:p>
            <a:pPr marL="447675" indent="-249238">
              <a:buFont typeface="Arial" panose="020B0604020202020204" pitchFamily="34" charset="0"/>
              <a:buChar char="•"/>
            </a:pPr>
            <a:r>
              <a:rPr lang="en-IE" sz="2000" dirty="0"/>
              <a:t>Google Scholar</a:t>
            </a:r>
          </a:p>
          <a:p>
            <a:pPr marL="447675" indent="-249238">
              <a:buFont typeface="Arial" panose="020B0604020202020204" pitchFamily="34" charset="0"/>
              <a:buChar char="•"/>
            </a:pPr>
            <a:r>
              <a:rPr lang="en-IE" sz="2000" dirty="0"/>
              <a:t>ResearchGate</a:t>
            </a:r>
          </a:p>
          <a:p>
            <a:pPr marL="447675" indent="-249238">
              <a:buFont typeface="Arial" panose="020B0604020202020204" pitchFamily="34" charset="0"/>
              <a:buChar char="•"/>
            </a:pPr>
            <a:r>
              <a:rPr lang="en-IE" sz="2000" dirty="0"/>
              <a:t>Academia.edu</a:t>
            </a:r>
          </a:p>
          <a:p>
            <a:endParaRPr lang="en-IE" dirty="0"/>
          </a:p>
        </p:txBody>
      </p:sp>
      <p:pic>
        <p:nvPicPr>
          <p:cNvPr id="4" name="Picture 3">
            <a:extLst>
              <a:ext uri="{FF2B5EF4-FFF2-40B4-BE49-F238E27FC236}">
                <a16:creationId xmlns:a16="http://schemas.microsoft.com/office/drawing/2014/main" id="{039A6953-77C0-958A-B544-FE2699CDA1AE}"/>
              </a:ext>
            </a:extLst>
          </p:cNvPr>
          <p:cNvPicPr>
            <a:picLocks noChangeAspect="1"/>
          </p:cNvPicPr>
          <p:nvPr/>
        </p:nvPicPr>
        <p:blipFill>
          <a:blip r:embed="rId3"/>
          <a:srcRect r="6337" b="41856"/>
          <a:stretch/>
        </p:blipFill>
        <p:spPr>
          <a:xfrm>
            <a:off x="5128265" y="693710"/>
            <a:ext cx="7000361" cy="2458168"/>
          </a:xfrm>
          <a:prstGeom prst="rect">
            <a:avLst/>
          </a:prstGeom>
          <a:ln>
            <a:solidFill>
              <a:schemeClr val="tx1">
                <a:lumMod val="85000"/>
                <a:lumOff val="15000"/>
              </a:schemeClr>
            </a:solidFill>
          </a:ln>
        </p:spPr>
      </p:pic>
      <p:pic>
        <p:nvPicPr>
          <p:cNvPr id="6" name="Picture 5">
            <a:extLst>
              <a:ext uri="{FF2B5EF4-FFF2-40B4-BE49-F238E27FC236}">
                <a16:creationId xmlns:a16="http://schemas.microsoft.com/office/drawing/2014/main" id="{3B6A2E1D-241F-9D96-6C74-0E89A707779A}"/>
              </a:ext>
            </a:extLst>
          </p:cNvPr>
          <p:cNvPicPr>
            <a:picLocks noChangeAspect="1"/>
          </p:cNvPicPr>
          <p:nvPr/>
        </p:nvPicPr>
        <p:blipFill>
          <a:blip r:embed="rId4"/>
          <a:stretch>
            <a:fillRect/>
          </a:stretch>
        </p:blipFill>
        <p:spPr>
          <a:xfrm>
            <a:off x="7470244" y="3236368"/>
            <a:ext cx="4658382" cy="3092473"/>
          </a:xfrm>
          <a:prstGeom prst="rect">
            <a:avLst/>
          </a:prstGeom>
          <a:ln>
            <a:solidFill>
              <a:schemeClr val="tx2">
                <a:lumMod val="75000"/>
              </a:schemeClr>
            </a:solidFill>
          </a:ln>
        </p:spPr>
      </p:pic>
    </p:spTree>
    <p:extLst>
      <p:ext uri="{BB962C8B-B14F-4D97-AF65-F5344CB8AC3E}">
        <p14:creationId xmlns:p14="http://schemas.microsoft.com/office/powerpoint/2010/main" val="11841265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C6D8-34D5-CF7C-DA6E-040660696DDB}"/>
              </a:ext>
            </a:extLst>
          </p:cNvPr>
          <p:cNvSpPr>
            <a:spLocks noGrp="1"/>
          </p:cNvSpPr>
          <p:nvPr>
            <p:ph type="title"/>
          </p:nvPr>
        </p:nvSpPr>
        <p:spPr/>
        <p:txBody>
          <a:bodyPr/>
          <a:lstStyle/>
          <a:p>
            <a:r>
              <a:rPr lang="en-IE"/>
              <a:t>How to create an RSS profile</a:t>
            </a:r>
          </a:p>
        </p:txBody>
      </p:sp>
      <p:sp>
        <p:nvSpPr>
          <p:cNvPr id="3" name="Content Placeholder 2">
            <a:extLst>
              <a:ext uri="{FF2B5EF4-FFF2-40B4-BE49-F238E27FC236}">
                <a16:creationId xmlns:a16="http://schemas.microsoft.com/office/drawing/2014/main" id="{CA59DE75-4834-BE43-29D6-B0BBE8A6A417}"/>
              </a:ext>
            </a:extLst>
          </p:cNvPr>
          <p:cNvSpPr>
            <a:spLocks noGrp="1"/>
          </p:cNvSpPr>
          <p:nvPr>
            <p:ph idx="1"/>
          </p:nvPr>
        </p:nvSpPr>
        <p:spPr>
          <a:xfrm>
            <a:off x="6726001" y="6078227"/>
            <a:ext cx="5354444" cy="779773"/>
          </a:xfrm>
        </p:spPr>
        <p:txBody>
          <a:bodyPr>
            <a:normAutofit/>
          </a:bodyPr>
          <a:lstStyle/>
          <a:p>
            <a:pPr marL="0" indent="0" algn="r">
              <a:buNone/>
            </a:pPr>
            <a:endParaRPr lang="en-IE"/>
          </a:p>
          <a:p>
            <a:pPr marL="0" indent="0" algn="r">
              <a:buNone/>
            </a:pPr>
            <a:r>
              <a:rPr lang="en-IE">
                <a:hlinkClick r:id="rId3"/>
              </a:rPr>
              <a:t>https://libguides.tcd.ie/researchprofile</a:t>
            </a:r>
            <a:r>
              <a:rPr lang="en-IE"/>
              <a:t> </a:t>
            </a:r>
          </a:p>
        </p:txBody>
      </p:sp>
      <p:pic>
        <p:nvPicPr>
          <p:cNvPr id="7" name="Picture 6">
            <a:extLst>
              <a:ext uri="{FF2B5EF4-FFF2-40B4-BE49-F238E27FC236}">
                <a16:creationId xmlns:a16="http://schemas.microsoft.com/office/drawing/2014/main" id="{26EC4A88-2421-DCAC-F957-00678DDBFE16}"/>
              </a:ext>
            </a:extLst>
          </p:cNvPr>
          <p:cNvPicPr>
            <a:picLocks noChangeAspect="1"/>
          </p:cNvPicPr>
          <p:nvPr/>
        </p:nvPicPr>
        <p:blipFill>
          <a:blip r:embed="rId4"/>
          <a:stretch>
            <a:fillRect/>
          </a:stretch>
        </p:blipFill>
        <p:spPr>
          <a:xfrm>
            <a:off x="326761" y="1502405"/>
            <a:ext cx="10083021" cy="4034306"/>
          </a:xfrm>
          <a:prstGeom prst="rect">
            <a:avLst/>
          </a:prstGeom>
        </p:spPr>
      </p:pic>
      <p:pic>
        <p:nvPicPr>
          <p:cNvPr id="5" name="Picture 4">
            <a:extLst>
              <a:ext uri="{FF2B5EF4-FFF2-40B4-BE49-F238E27FC236}">
                <a16:creationId xmlns:a16="http://schemas.microsoft.com/office/drawing/2014/main" id="{2E2C0E04-6A31-21B6-C990-C3CFD6D6ED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3990" y="4396590"/>
            <a:ext cx="1918010" cy="1918010"/>
          </a:xfrm>
          <a:prstGeom prst="rect">
            <a:avLst/>
          </a:prstGeom>
        </p:spPr>
      </p:pic>
    </p:spTree>
    <p:extLst>
      <p:ext uri="{BB962C8B-B14F-4D97-AF65-F5344CB8AC3E}">
        <p14:creationId xmlns:p14="http://schemas.microsoft.com/office/powerpoint/2010/main" val="2487271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EF3C-B9E0-A3BB-F1C1-FA602A0031D6}"/>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BEF5A83B-30C2-A242-730F-B4336BC9D1B2}"/>
              </a:ext>
            </a:extLst>
          </p:cNvPr>
          <p:cNvSpPr>
            <a:spLocks noGrp="1"/>
          </p:cNvSpPr>
          <p:nvPr>
            <p:ph idx="1"/>
          </p:nvPr>
        </p:nvSpPr>
        <p:spPr/>
        <p:txBody>
          <a:bodyPr/>
          <a:lstStyle/>
          <a:p>
            <a:endParaRPr lang="en-IE"/>
          </a:p>
        </p:txBody>
      </p:sp>
      <p:grpSp>
        <p:nvGrpSpPr>
          <p:cNvPr id="4" name="Group 3">
            <a:extLst>
              <a:ext uri="{FF2B5EF4-FFF2-40B4-BE49-F238E27FC236}">
                <a16:creationId xmlns:a16="http://schemas.microsoft.com/office/drawing/2014/main" id="{8BC9B20F-72F4-EB5D-FD5D-392B13DCF629}"/>
              </a:ext>
            </a:extLst>
          </p:cNvPr>
          <p:cNvGrpSpPr/>
          <p:nvPr/>
        </p:nvGrpSpPr>
        <p:grpSpPr>
          <a:xfrm>
            <a:off x="-66675" y="0"/>
            <a:ext cx="12325350" cy="6857998"/>
            <a:chOff x="-66675" y="2"/>
            <a:chExt cx="12325350" cy="6857998"/>
          </a:xfrm>
        </p:grpSpPr>
        <p:sp>
          <p:nvSpPr>
            <p:cNvPr id="5" name="Parallelogram 4">
              <a:extLst>
                <a:ext uri="{FF2B5EF4-FFF2-40B4-BE49-F238E27FC236}">
                  <a16:creationId xmlns:a16="http://schemas.microsoft.com/office/drawing/2014/main" id="{5DEB5CD6-F629-CDFB-3133-AC652184C27A}"/>
                </a:ext>
                <a:ext uri="{C183D7F6-B498-43B3-948B-1728B52AA6E4}">
                  <adec:decorative xmlns:adec="http://schemas.microsoft.com/office/drawing/2017/decorative" val="1"/>
                </a:ext>
              </a:extLst>
            </p:cNvPr>
            <p:cNvSpPr/>
            <p:nvPr/>
          </p:nvSpPr>
          <p:spPr>
            <a:xfrm>
              <a:off x="-66675" y="2"/>
              <a:ext cx="12325350" cy="6857998"/>
            </a:xfrm>
            <a:prstGeom prst="parallelogram">
              <a:avLst>
                <a:gd name="adj" fmla="val 0"/>
              </a:avLst>
            </a:prstGeom>
            <a:gradFill>
              <a:gsLst>
                <a:gs pos="53000">
                  <a:srgbClr val="0070C0"/>
                </a:gs>
                <a:gs pos="71000">
                  <a:srgbClr val="08B4AB"/>
                </a:gs>
              </a:gsLst>
              <a:lin ang="5400000" scaled="1"/>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Source Sans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prstClr val="white"/>
                </a:solidFill>
                <a:effectLst/>
                <a:uLnTx/>
                <a:uFillTx/>
                <a:latin typeface="Source Sans Pro"/>
                <a:ea typeface="+mn-ea"/>
                <a:cs typeface="+mn-cs"/>
              </a:endParaRPr>
            </a:p>
          </p:txBody>
        </p:sp>
        <p:cxnSp>
          <p:nvCxnSpPr>
            <p:cNvPr id="6" name="Straight Connector 5">
              <a:extLst>
                <a:ext uri="{FF2B5EF4-FFF2-40B4-BE49-F238E27FC236}">
                  <a16:creationId xmlns:a16="http://schemas.microsoft.com/office/drawing/2014/main" id="{8662D061-F4A0-858A-4F32-491C6E7A46FB}"/>
                </a:ext>
              </a:extLst>
            </p:cNvPr>
            <p:cNvCxnSpPr>
              <a:cxnSpLocks/>
            </p:cNvCxnSpPr>
            <p:nvPr/>
          </p:nvCxnSpPr>
          <p:spPr>
            <a:xfrm flipV="1">
              <a:off x="331057" y="6055984"/>
              <a:ext cx="8714601" cy="8099"/>
            </a:xfrm>
            <a:prstGeom prst="line">
              <a:avLst/>
            </a:prstGeom>
            <a:ln>
              <a:solidFill>
                <a:schemeClr val="bg1"/>
              </a:solidFill>
            </a:ln>
          </p:spPr>
          <p:style>
            <a:lnRef idx="3">
              <a:schemeClr val="accent2"/>
            </a:lnRef>
            <a:fillRef idx="0">
              <a:schemeClr val="accent2"/>
            </a:fillRef>
            <a:effectRef idx="2">
              <a:schemeClr val="accent2"/>
            </a:effectRef>
            <a:fontRef idx="minor">
              <a:schemeClr val="tx1"/>
            </a:fontRef>
          </p:style>
        </p:cxnSp>
        <p:pic>
          <p:nvPicPr>
            <p:cNvPr id="7" name="Picture 6">
              <a:extLst>
                <a:ext uri="{FF2B5EF4-FFF2-40B4-BE49-F238E27FC236}">
                  <a16:creationId xmlns:a16="http://schemas.microsoft.com/office/drawing/2014/main" id="{B8A904F2-4793-B8F4-D1B0-2B2A6FB82494}"/>
                </a:ext>
              </a:extLst>
            </p:cNvPr>
            <p:cNvPicPr>
              <a:picLocks noChangeAspect="1"/>
            </p:cNvPicPr>
            <p:nvPr/>
          </p:nvPicPr>
          <p:blipFill>
            <a:blip r:embed="rId2"/>
            <a:stretch>
              <a:fillRect/>
            </a:stretch>
          </p:blipFill>
          <p:spPr>
            <a:xfrm>
              <a:off x="9456069" y="5750478"/>
              <a:ext cx="2328606" cy="627210"/>
            </a:xfrm>
            <a:prstGeom prst="rect">
              <a:avLst/>
            </a:prstGeom>
          </p:spPr>
        </p:pic>
        <p:sp>
          <p:nvSpPr>
            <p:cNvPr id="8" name="TextBox 7">
              <a:extLst>
                <a:ext uri="{FF2B5EF4-FFF2-40B4-BE49-F238E27FC236}">
                  <a16:creationId xmlns:a16="http://schemas.microsoft.com/office/drawing/2014/main" id="{D44FD4F5-0B18-90B6-5A24-5B2BF471EABC}"/>
                </a:ext>
              </a:extLst>
            </p:cNvPr>
            <p:cNvSpPr txBox="1"/>
            <p:nvPr/>
          </p:nvSpPr>
          <p:spPr>
            <a:xfrm>
              <a:off x="365325" y="5808530"/>
              <a:ext cx="5764943" cy="595804"/>
            </a:xfrm>
            <a:prstGeom prst="rect">
              <a:avLst/>
            </a:prstGeom>
            <a:noFill/>
          </p:spPr>
          <p:txBody>
            <a:bodyPr wrap="square" lIns="0" tIns="0" rIns="0" bIns="0" rtlCol="0">
              <a:spAutoFit/>
            </a:bodyPr>
            <a:lstStyle/>
            <a:p>
              <a:pPr marL="0" marR="0" lvl="0" indent="0" algn="l" defTabSz="914400" rtl="0" eaLnBrk="1" fontAlgn="auto" latinLnBrk="0" hangingPunct="1">
                <a:lnSpc>
                  <a:spcPts val="55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panose="020B0502040204020203" pitchFamily="34" charset="0"/>
                </a:rPr>
                <a:t>Trinity Research</a:t>
              </a:r>
            </a:p>
          </p:txBody>
        </p:sp>
        <p:sp>
          <p:nvSpPr>
            <p:cNvPr id="9" name="TextBox 8">
              <a:extLst>
                <a:ext uri="{FF2B5EF4-FFF2-40B4-BE49-F238E27FC236}">
                  <a16:creationId xmlns:a16="http://schemas.microsoft.com/office/drawing/2014/main" id="{81B62DB3-6B9F-DA45-1859-F0F0E46E77D6}"/>
                </a:ext>
              </a:extLst>
            </p:cNvPr>
            <p:cNvSpPr txBox="1"/>
            <p:nvPr/>
          </p:nvSpPr>
          <p:spPr>
            <a:xfrm>
              <a:off x="365325" y="5440165"/>
              <a:ext cx="5764943" cy="595804"/>
            </a:xfrm>
            <a:prstGeom prst="rect">
              <a:avLst/>
            </a:prstGeom>
            <a:noFill/>
          </p:spPr>
          <p:txBody>
            <a:bodyPr wrap="square" lIns="0" tIns="0" rIns="0" bIns="0" rtlCol="0">
              <a:spAutoFit/>
            </a:bodyPr>
            <a:lstStyle/>
            <a:p>
              <a:pPr marL="0" marR="0" lvl="0" indent="0" algn="l" defTabSz="914400" rtl="0" eaLnBrk="1" fontAlgn="auto" latinLnBrk="0" hangingPunct="1">
                <a:lnSpc>
                  <a:spcPts val="55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panose="020B0502040204020203" pitchFamily="34" charset="0"/>
                </a:rPr>
                <a:t>Research Development Office</a:t>
              </a:r>
            </a:p>
          </p:txBody>
        </p:sp>
        <p:sp>
          <p:nvSpPr>
            <p:cNvPr id="10" name="TextBox 9">
              <a:extLst>
                <a:ext uri="{FF2B5EF4-FFF2-40B4-BE49-F238E27FC236}">
                  <a16:creationId xmlns:a16="http://schemas.microsoft.com/office/drawing/2014/main" id="{1C6C2D7B-CFE2-7950-87B7-A733E8954EFE}"/>
                </a:ext>
              </a:extLst>
            </p:cNvPr>
            <p:cNvSpPr txBox="1"/>
            <p:nvPr/>
          </p:nvSpPr>
          <p:spPr>
            <a:xfrm>
              <a:off x="365325" y="2262438"/>
              <a:ext cx="9766363" cy="2215991"/>
            </a:xfrm>
            <a:prstGeom prst="rect">
              <a:avLst/>
            </a:prstGeom>
            <a:noFill/>
          </p:spPr>
          <p:txBody>
            <a:bodyPr wrap="square" lIns="0" tIns="0" rIns="0" bIns="0" rtlCol="0">
              <a:spAutoFit/>
            </a:bodyPr>
            <a:lstStyle>
              <a:defPPr>
                <a:defRPr lang="en-US"/>
              </a:defPPr>
              <a:lvl1pPr>
                <a:lnSpc>
                  <a:spcPts val="4500"/>
                </a:lnSpc>
                <a:defRPr sz="7000" b="1">
                  <a:solidFill>
                    <a:schemeClr val="bg1"/>
                  </a:solidFill>
                  <a:latin typeface="Source Sans Pro" panose="020B0503030403020204" pitchFamily="34" charset="0"/>
                  <a:ea typeface="Source Sans Pro" panose="020B0503030403020204" pitchFamily="34" charset="0"/>
                  <a:cs typeface="Segoe UI" panose="020B05020402040202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800" b="0" i="0" u="none" strike="noStrike" kern="1200" cap="none" spc="0" normalizeH="0" baseline="0" noProof="0" dirty="0">
                  <a:ln>
                    <a:noFill/>
                  </a:ln>
                  <a:solidFill>
                    <a:prstClr val="white"/>
                  </a:solidFill>
                  <a:effectLst/>
                  <a:uLnTx/>
                  <a:uFillTx/>
                  <a:latin typeface="Source Sans Pro" panose="020B0503030403020204" pitchFamily="34" charset="0"/>
                  <a:ea typeface="Source Sans Pro" panose="020B0503030403020204" pitchFamily="34" charset="0"/>
                  <a:cs typeface="Segoe UI" panose="020B0502040204020203" pitchFamily="34" charset="0"/>
                </a:rPr>
                <a:t>Funding Opportunities for Postgraduate Students and Postdoctoral Researchers</a:t>
              </a:r>
            </a:p>
          </p:txBody>
        </p:sp>
      </p:grpSp>
    </p:spTree>
    <p:extLst>
      <p:ext uri="{BB962C8B-B14F-4D97-AF65-F5344CB8AC3E}">
        <p14:creationId xmlns:p14="http://schemas.microsoft.com/office/powerpoint/2010/main" val="4258917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735B0-6859-2C16-FA68-D5FAC04AE061}"/>
              </a:ext>
            </a:extLst>
          </p:cNvPr>
          <p:cNvSpPr>
            <a:spLocks noGrp="1"/>
          </p:cNvSpPr>
          <p:nvPr>
            <p:ph type="title" idx="4294967295"/>
          </p:nvPr>
        </p:nvSpPr>
        <p:spPr>
          <a:xfrm>
            <a:off x="540000" y="360363"/>
            <a:ext cx="10515600" cy="1325562"/>
          </a:xfrm>
        </p:spPr>
        <p:txBody>
          <a:bodyPr/>
          <a:lstStyle/>
          <a:p>
            <a:r>
              <a:rPr lang="en-IE" b="0">
                <a:solidFill>
                  <a:schemeClr val="bg1"/>
                </a:solidFill>
              </a:rPr>
              <a:t>Why apply for research funding?</a:t>
            </a:r>
          </a:p>
        </p:txBody>
      </p:sp>
      <p:pic>
        <p:nvPicPr>
          <p:cNvPr id="6" name="Graphic 5" descr="Female Profile with solid fill">
            <a:extLst>
              <a:ext uri="{FF2B5EF4-FFF2-40B4-BE49-F238E27FC236}">
                <a16:creationId xmlns:a16="http://schemas.microsoft.com/office/drawing/2014/main" id="{900AF1C2-C552-5B59-9899-B537D2E975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9652" y="4688793"/>
            <a:ext cx="914400" cy="914400"/>
          </a:xfrm>
          <a:prstGeom prst="rect">
            <a:avLst/>
          </a:prstGeom>
        </p:spPr>
      </p:pic>
      <p:pic>
        <p:nvPicPr>
          <p:cNvPr id="8" name="Graphic 7" descr="Treasure chest with solid fill">
            <a:extLst>
              <a:ext uri="{FF2B5EF4-FFF2-40B4-BE49-F238E27FC236}">
                <a16:creationId xmlns:a16="http://schemas.microsoft.com/office/drawing/2014/main" id="{5ADA806E-E963-7A4F-7987-4823F6701C5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9652" y="3233475"/>
            <a:ext cx="914400" cy="914400"/>
          </a:xfrm>
          <a:prstGeom prst="rect">
            <a:avLst/>
          </a:prstGeom>
        </p:spPr>
      </p:pic>
      <p:sp>
        <p:nvSpPr>
          <p:cNvPr id="9" name="TextBox 8">
            <a:extLst>
              <a:ext uri="{FF2B5EF4-FFF2-40B4-BE49-F238E27FC236}">
                <a16:creationId xmlns:a16="http://schemas.microsoft.com/office/drawing/2014/main" id="{9559842C-7C2E-294A-581A-8C083BD087C7}"/>
              </a:ext>
            </a:extLst>
          </p:cNvPr>
          <p:cNvSpPr txBox="1"/>
          <p:nvPr/>
        </p:nvSpPr>
        <p:spPr>
          <a:xfrm>
            <a:off x="1855398" y="3125530"/>
            <a:ext cx="3060000" cy="1152000"/>
          </a:xfrm>
          <a:prstGeom prst="rect">
            <a:avLst/>
          </a:prstGeom>
          <a:solidFill>
            <a:schemeClr val="bg1"/>
          </a:solidFill>
        </p:spPr>
        <p:txBody>
          <a:bodyPr wrap="square" lIns="108000" tIns="72000" rIns="108000" bIns="72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Stipend funding</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Resources for your research</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-Training / travel funding</a:t>
            </a:r>
          </a:p>
        </p:txBody>
      </p:sp>
      <p:sp>
        <p:nvSpPr>
          <p:cNvPr id="10" name="TextBox 9">
            <a:extLst>
              <a:ext uri="{FF2B5EF4-FFF2-40B4-BE49-F238E27FC236}">
                <a16:creationId xmlns:a16="http://schemas.microsoft.com/office/drawing/2014/main" id="{F9E99A6C-3C71-8A90-A74E-BB5BA71CB753}"/>
              </a:ext>
            </a:extLst>
          </p:cNvPr>
          <p:cNvSpPr txBox="1"/>
          <p:nvPr/>
        </p:nvSpPr>
        <p:spPr>
          <a:xfrm>
            <a:off x="5136951" y="3125530"/>
            <a:ext cx="3060000" cy="1152000"/>
          </a:xfrm>
          <a:prstGeom prst="rect">
            <a:avLst/>
          </a:prstGeom>
          <a:solidFill>
            <a:schemeClr val="bg1"/>
          </a:solidFill>
        </p:spPr>
        <p:txBody>
          <a:bodyPr wrap="square" lIns="108000" tIns="72000" rIns="108000" bIns="72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Fund your salary</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Resources for your research</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Grow your collaborations</a:t>
            </a:r>
          </a:p>
        </p:txBody>
      </p:sp>
      <p:sp>
        <p:nvSpPr>
          <p:cNvPr id="14" name="TextBox 13">
            <a:extLst>
              <a:ext uri="{FF2B5EF4-FFF2-40B4-BE49-F238E27FC236}">
                <a16:creationId xmlns:a16="http://schemas.microsoft.com/office/drawing/2014/main" id="{18A125C6-38F7-1BDB-E73A-CBCD3BAC3E08}"/>
              </a:ext>
            </a:extLst>
          </p:cNvPr>
          <p:cNvSpPr txBox="1"/>
          <p:nvPr/>
        </p:nvSpPr>
        <p:spPr>
          <a:xfrm>
            <a:off x="1855398" y="4580846"/>
            <a:ext cx="3060000" cy="1152000"/>
          </a:xfrm>
          <a:prstGeom prst="rect">
            <a:avLst/>
          </a:prstGeom>
          <a:solidFill>
            <a:schemeClr val="bg1"/>
          </a:solidFill>
        </p:spPr>
        <p:txBody>
          <a:bodyPr wrap="square" lIns="108000" tIns="72000" rIns="108000" bIns="72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Proposal writing experience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Build research expertise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-Funding in your own name</a:t>
            </a:r>
          </a:p>
        </p:txBody>
      </p:sp>
      <p:sp>
        <p:nvSpPr>
          <p:cNvPr id="15" name="TextBox 14">
            <a:extLst>
              <a:ext uri="{FF2B5EF4-FFF2-40B4-BE49-F238E27FC236}">
                <a16:creationId xmlns:a16="http://schemas.microsoft.com/office/drawing/2014/main" id="{CA17FF96-DB3C-8700-7958-84DA888AAD94}"/>
              </a:ext>
            </a:extLst>
          </p:cNvPr>
          <p:cNvSpPr txBox="1"/>
          <p:nvPr/>
        </p:nvSpPr>
        <p:spPr>
          <a:xfrm>
            <a:off x="8418503" y="3114674"/>
            <a:ext cx="3060000" cy="1152000"/>
          </a:xfrm>
          <a:prstGeom prst="rect">
            <a:avLst/>
          </a:prstGeom>
          <a:solidFill>
            <a:schemeClr val="bg1"/>
          </a:solidFill>
        </p:spPr>
        <p:txBody>
          <a:bodyPr wrap="square" lIns="108000" tIns="72000" rIns="108000" bIns="72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Build a research team</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Supervision experience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Independent research</a:t>
            </a:r>
          </a:p>
        </p:txBody>
      </p:sp>
      <p:sp>
        <p:nvSpPr>
          <p:cNvPr id="17" name="TextBox 16">
            <a:extLst>
              <a:ext uri="{FF2B5EF4-FFF2-40B4-BE49-F238E27FC236}">
                <a16:creationId xmlns:a16="http://schemas.microsoft.com/office/drawing/2014/main" id="{69722131-B62E-146B-66F3-2BE9329DA649}"/>
              </a:ext>
            </a:extLst>
          </p:cNvPr>
          <p:cNvSpPr txBox="1"/>
          <p:nvPr/>
        </p:nvSpPr>
        <p:spPr>
          <a:xfrm>
            <a:off x="5136951" y="4580846"/>
            <a:ext cx="3093182" cy="1152000"/>
          </a:xfrm>
          <a:prstGeom prst="rect">
            <a:avLst/>
          </a:prstGeom>
          <a:solidFill>
            <a:schemeClr val="bg1"/>
          </a:solidFill>
        </p:spPr>
        <p:txBody>
          <a:bodyPr wrap="square" lIns="108000" tIns="72000" rIns="108000" bIns="72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Expand international network</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Develop research career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Manage a research project</a:t>
            </a:r>
          </a:p>
        </p:txBody>
      </p:sp>
      <p:graphicFrame>
        <p:nvGraphicFramePr>
          <p:cNvPr id="22" name="Diagram 21">
            <a:extLst>
              <a:ext uri="{FF2B5EF4-FFF2-40B4-BE49-F238E27FC236}">
                <a16:creationId xmlns:a16="http://schemas.microsoft.com/office/drawing/2014/main" id="{F99D0965-E720-4BE4-63BA-86F79476E8ED}"/>
              </a:ext>
            </a:extLst>
          </p:cNvPr>
          <p:cNvGraphicFramePr/>
          <p:nvPr/>
        </p:nvGraphicFramePr>
        <p:xfrm>
          <a:off x="1855398" y="1619612"/>
          <a:ext cx="9244150" cy="15209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Box 2">
            <a:extLst>
              <a:ext uri="{FF2B5EF4-FFF2-40B4-BE49-F238E27FC236}">
                <a16:creationId xmlns:a16="http://schemas.microsoft.com/office/drawing/2014/main" id="{9CD0E346-12EA-55A0-D7BC-31828D83155F}"/>
              </a:ext>
            </a:extLst>
          </p:cNvPr>
          <p:cNvSpPr txBox="1"/>
          <p:nvPr/>
        </p:nvSpPr>
        <p:spPr>
          <a:xfrm>
            <a:off x="8418503" y="4580846"/>
            <a:ext cx="3060000" cy="1152000"/>
          </a:xfrm>
          <a:prstGeom prst="rect">
            <a:avLst/>
          </a:prstGeom>
          <a:solidFill>
            <a:schemeClr val="bg1"/>
          </a:solidFill>
        </p:spPr>
        <p:txBody>
          <a:bodyPr wrap="square" lIns="108000" tIns="72000" rIns="108000" bIns="72000" rtlCol="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Leadership &amp; mentorship</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Academic position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IE" sz="1800" b="0" i="0" u="none" strike="noStrike" kern="1200" cap="none" spc="-30" normalizeH="0" baseline="0" noProof="0" dirty="0">
                <a:ln>
                  <a:noFill/>
                </a:ln>
                <a:solidFill>
                  <a:srgbClr val="999999">
                    <a:lumMod val="50000"/>
                  </a:srgbClr>
                </a:solidFill>
                <a:effectLst/>
                <a:uLnTx/>
                <a:uFillTx/>
                <a:latin typeface="Source Sans Pro" panose="020B0503030403020204" pitchFamily="34" charset="0"/>
                <a:ea typeface="Source Sans Pro" panose="020B0503030403020204" pitchFamily="34" charset="0"/>
                <a:cs typeface="+mn-cs"/>
              </a:rPr>
              <a:t>- Expand your network</a:t>
            </a:r>
          </a:p>
        </p:txBody>
      </p:sp>
    </p:spTree>
    <p:extLst>
      <p:ext uri="{BB962C8B-B14F-4D97-AF65-F5344CB8AC3E}">
        <p14:creationId xmlns:p14="http://schemas.microsoft.com/office/powerpoint/2010/main" val="190192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7"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C2A03-4A15-7873-0489-628B4D77E8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FAA615-49AC-CF36-8600-5D2E6E604DE7}"/>
              </a:ext>
            </a:extLst>
          </p:cNvPr>
          <p:cNvSpPr>
            <a:spLocks noGrp="1"/>
          </p:cNvSpPr>
          <p:nvPr>
            <p:ph type="title" idx="4294967295"/>
          </p:nvPr>
        </p:nvSpPr>
        <p:spPr>
          <a:xfrm>
            <a:off x="540000" y="360363"/>
            <a:ext cx="10515600" cy="1325562"/>
          </a:xfrm>
        </p:spPr>
        <p:txBody>
          <a:bodyPr/>
          <a:lstStyle/>
          <a:p>
            <a:r>
              <a:rPr lang="en-IE" b="0" dirty="0">
                <a:solidFill>
                  <a:schemeClr val="bg1"/>
                </a:solidFill>
              </a:rPr>
              <a:t>Research Ireland EMPOWER </a:t>
            </a:r>
          </a:p>
        </p:txBody>
      </p:sp>
      <p:pic>
        <p:nvPicPr>
          <p:cNvPr id="5" name="Picture 4">
            <a:extLst>
              <a:ext uri="{FF2B5EF4-FFF2-40B4-BE49-F238E27FC236}">
                <a16:creationId xmlns:a16="http://schemas.microsoft.com/office/drawing/2014/main" id="{30682269-E692-D2AD-7364-C9691A4C3A77}"/>
              </a:ext>
            </a:extLst>
          </p:cNvPr>
          <p:cNvPicPr>
            <a:picLocks noChangeAspect="1"/>
          </p:cNvPicPr>
          <p:nvPr/>
        </p:nvPicPr>
        <p:blipFill>
          <a:blip r:embed="rId3"/>
          <a:stretch>
            <a:fillRect/>
          </a:stretch>
        </p:blipFill>
        <p:spPr>
          <a:xfrm>
            <a:off x="756994" y="1733313"/>
            <a:ext cx="10678013" cy="4451256"/>
          </a:xfrm>
          <a:prstGeom prst="rect">
            <a:avLst/>
          </a:prstGeom>
        </p:spPr>
      </p:pic>
    </p:spTree>
    <p:extLst>
      <p:ext uri="{BB962C8B-B14F-4D97-AF65-F5344CB8AC3E}">
        <p14:creationId xmlns:p14="http://schemas.microsoft.com/office/powerpoint/2010/main" val="3601171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693253-43E3-4614-B5C9-02B12CF6ABFB}"/>
              </a:ext>
            </a:extLst>
          </p:cNvPr>
          <p:cNvSpPr/>
          <p:nvPr/>
        </p:nvSpPr>
        <p:spPr>
          <a:xfrm>
            <a:off x="0" y="0"/>
            <a:ext cx="12192000" cy="6858002"/>
          </a:xfrm>
          <a:prstGeom prst="rect">
            <a:avLst/>
          </a:prstGeom>
          <a:gradFill flip="none" rotWithShape="1">
            <a:gsLst>
              <a:gs pos="31000">
                <a:srgbClr val="0070C0"/>
              </a:gs>
              <a:gs pos="65000">
                <a:schemeClr val="accent1">
                  <a:lumMod val="7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5" name="Title 3">
            <a:extLst>
              <a:ext uri="{FF2B5EF4-FFF2-40B4-BE49-F238E27FC236}">
                <a16:creationId xmlns:a16="http://schemas.microsoft.com/office/drawing/2014/main" id="{6E49B03F-B7D9-42DB-B0A1-476C807F2C26}"/>
              </a:ext>
            </a:extLst>
          </p:cNvPr>
          <p:cNvSpPr txBox="1">
            <a:spLocks/>
          </p:cNvSpPr>
          <p:nvPr/>
        </p:nvSpPr>
        <p:spPr>
          <a:xfrm>
            <a:off x="308343" y="382655"/>
            <a:ext cx="3359889" cy="6092687"/>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GB" sz="40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j-cs"/>
            </a:endParaRPr>
          </a:p>
        </p:txBody>
      </p:sp>
      <p:graphicFrame>
        <p:nvGraphicFramePr>
          <p:cNvPr id="3" name="Diagram 2">
            <a:extLst>
              <a:ext uri="{FF2B5EF4-FFF2-40B4-BE49-F238E27FC236}">
                <a16:creationId xmlns:a16="http://schemas.microsoft.com/office/drawing/2014/main" id="{677E5D9B-9537-450F-878A-8ABEB88595B6}"/>
              </a:ext>
            </a:extLst>
          </p:cNvPr>
          <p:cNvGraphicFramePr/>
          <p:nvPr/>
        </p:nvGraphicFramePr>
        <p:xfrm>
          <a:off x="2729010" y="124324"/>
          <a:ext cx="10477656" cy="660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3">
            <a:extLst>
              <a:ext uri="{FF2B5EF4-FFF2-40B4-BE49-F238E27FC236}">
                <a16:creationId xmlns:a16="http://schemas.microsoft.com/office/drawing/2014/main" id="{DD704F70-0EB6-57F0-2EF8-9540FD5F1684}"/>
              </a:ext>
            </a:extLst>
          </p:cNvPr>
          <p:cNvSpPr txBox="1">
            <a:spLocks/>
          </p:cNvSpPr>
          <p:nvPr/>
        </p:nvSpPr>
        <p:spPr>
          <a:xfrm>
            <a:off x="195228" y="805642"/>
            <a:ext cx="3864441" cy="4786009"/>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4000" b="1" i="0" u="none" strike="noStrike" kern="1200" cap="none" spc="0" normalizeH="0" baseline="0" noProof="0" dirty="0">
                <a:ln>
                  <a:noFill/>
                </a:ln>
                <a:solidFill>
                  <a:srgbClr val="FFFFFF"/>
                </a:solidFill>
                <a:effectLst/>
                <a:uLnTx/>
                <a:uFillTx/>
                <a:latin typeface="Source Sans Pro" panose="020B0503030403020204" pitchFamily="34" charset="0"/>
                <a:ea typeface="Source Sans Pro" panose="020B0503030403020204" pitchFamily="34" charset="0"/>
                <a:cs typeface="+mj-cs"/>
              </a:rPr>
              <a:t>Postgraduate Funding Opportunities</a:t>
            </a:r>
          </a:p>
        </p:txBody>
      </p:sp>
    </p:spTree>
    <p:extLst>
      <p:ext uri="{BB962C8B-B14F-4D97-AF65-F5344CB8AC3E}">
        <p14:creationId xmlns:p14="http://schemas.microsoft.com/office/powerpoint/2010/main" val="2079649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D52A2-A6D7-973F-3A13-9A2B3FF6F0F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28AE852-0D4D-0E81-99D0-A2883941A419}"/>
              </a:ext>
            </a:extLst>
          </p:cNvPr>
          <p:cNvSpPr/>
          <p:nvPr/>
        </p:nvSpPr>
        <p:spPr>
          <a:xfrm>
            <a:off x="0" y="0"/>
            <a:ext cx="12192000" cy="6858002"/>
          </a:xfrm>
          <a:prstGeom prst="rect">
            <a:avLst/>
          </a:prstGeom>
          <a:gradFill flip="none" rotWithShape="1">
            <a:gsLst>
              <a:gs pos="31000">
                <a:srgbClr val="0070C0"/>
              </a:gs>
              <a:gs pos="65000">
                <a:schemeClr val="accent1">
                  <a:lumMod val="7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5" name="Title 3">
            <a:extLst>
              <a:ext uri="{FF2B5EF4-FFF2-40B4-BE49-F238E27FC236}">
                <a16:creationId xmlns:a16="http://schemas.microsoft.com/office/drawing/2014/main" id="{98521754-959D-C31A-8FDB-6A39560F88AC}"/>
              </a:ext>
            </a:extLst>
          </p:cNvPr>
          <p:cNvSpPr txBox="1">
            <a:spLocks/>
          </p:cNvSpPr>
          <p:nvPr/>
        </p:nvSpPr>
        <p:spPr>
          <a:xfrm>
            <a:off x="308343" y="382655"/>
            <a:ext cx="3359889" cy="6092687"/>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GB" sz="40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j-cs"/>
            </a:endParaRPr>
          </a:p>
        </p:txBody>
      </p:sp>
      <p:graphicFrame>
        <p:nvGraphicFramePr>
          <p:cNvPr id="3" name="Diagram 2">
            <a:extLst>
              <a:ext uri="{FF2B5EF4-FFF2-40B4-BE49-F238E27FC236}">
                <a16:creationId xmlns:a16="http://schemas.microsoft.com/office/drawing/2014/main" id="{57CAD735-F1DA-CE5A-E637-3D92FEF39E1D}"/>
              </a:ext>
            </a:extLst>
          </p:cNvPr>
          <p:cNvGraphicFramePr/>
          <p:nvPr/>
        </p:nvGraphicFramePr>
        <p:xfrm>
          <a:off x="2859639" y="0"/>
          <a:ext cx="10305216"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3">
            <a:extLst>
              <a:ext uri="{FF2B5EF4-FFF2-40B4-BE49-F238E27FC236}">
                <a16:creationId xmlns:a16="http://schemas.microsoft.com/office/drawing/2014/main" id="{93FAB5BE-6EB9-B93E-5AE8-891D41061B37}"/>
              </a:ext>
            </a:extLst>
          </p:cNvPr>
          <p:cNvSpPr txBox="1">
            <a:spLocks/>
          </p:cNvSpPr>
          <p:nvPr/>
        </p:nvSpPr>
        <p:spPr>
          <a:xfrm>
            <a:off x="195228" y="805642"/>
            <a:ext cx="3864441" cy="4786009"/>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4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Postdoctoral Funding Opportunities</a:t>
            </a:r>
          </a:p>
        </p:txBody>
      </p:sp>
    </p:spTree>
    <p:extLst>
      <p:ext uri="{BB962C8B-B14F-4D97-AF65-F5344CB8AC3E}">
        <p14:creationId xmlns:p14="http://schemas.microsoft.com/office/powerpoint/2010/main" val="1372436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7FFE1-32FE-4A59-9CA3-5AAC22AEEE09}"/>
              </a:ext>
            </a:extLst>
          </p:cNvPr>
          <p:cNvSpPr>
            <a:spLocks noGrp="1"/>
          </p:cNvSpPr>
          <p:nvPr>
            <p:ph type="title" idx="4294967295"/>
          </p:nvPr>
        </p:nvSpPr>
        <p:spPr>
          <a:xfrm>
            <a:off x="270000" y="-110692"/>
            <a:ext cx="11652000" cy="1325562"/>
          </a:xfrm>
        </p:spPr>
        <p:txBody>
          <a:bodyPr anchor="b">
            <a:normAutofit/>
          </a:bodyPr>
          <a:lstStyle/>
          <a:p>
            <a:r>
              <a:rPr lang="en-GB" b="0" dirty="0">
                <a:solidFill>
                  <a:schemeClr val="bg1"/>
                </a:solidFill>
              </a:rPr>
              <a:t>External funding – where to find opportunities?</a:t>
            </a:r>
          </a:p>
        </p:txBody>
      </p:sp>
      <p:graphicFrame>
        <p:nvGraphicFramePr>
          <p:cNvPr id="4" name="Diagram 3">
            <a:extLst>
              <a:ext uri="{FF2B5EF4-FFF2-40B4-BE49-F238E27FC236}">
                <a16:creationId xmlns:a16="http://schemas.microsoft.com/office/drawing/2014/main" id="{1D94532F-D216-D8CA-1719-625642D8507E}"/>
              </a:ext>
            </a:extLst>
          </p:cNvPr>
          <p:cNvGraphicFramePr/>
          <p:nvPr/>
        </p:nvGraphicFramePr>
        <p:xfrm>
          <a:off x="2336801" y="1681595"/>
          <a:ext cx="7518399" cy="5089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8573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BAD4E2-F374-4CC9-BD65-F9C46873FFD0}"/>
              </a:ext>
            </a:extLst>
          </p:cNvPr>
          <p:cNvSpPr/>
          <p:nvPr/>
        </p:nvSpPr>
        <p:spPr>
          <a:xfrm>
            <a:off x="-1" y="0"/>
            <a:ext cx="5324400" cy="6858000"/>
          </a:xfrm>
          <a:prstGeom prst="rect">
            <a:avLst/>
          </a:prstGeom>
          <a:solidFill>
            <a:srgbClr val="05AA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itle 3">
            <a:extLst>
              <a:ext uri="{FF2B5EF4-FFF2-40B4-BE49-F238E27FC236}">
                <a16:creationId xmlns:a16="http://schemas.microsoft.com/office/drawing/2014/main" id="{C9D5B9F9-01B4-4C87-BAA1-BF073BFF09E9}"/>
              </a:ext>
            </a:extLst>
          </p:cNvPr>
          <p:cNvSpPr txBox="1">
            <a:spLocks/>
          </p:cNvSpPr>
          <p:nvPr/>
        </p:nvSpPr>
        <p:spPr>
          <a:xfrm>
            <a:off x="517359" y="1839434"/>
            <a:ext cx="4003842" cy="4678098"/>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Research Focus – sent out every Wednesday + extra issues for relevant funding calls and training</a:t>
            </a: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hlinkClick r:id="rId3">
                  <a:extLst>
                    <a:ext uri="{A12FA001-AC4F-418D-AE19-62706E023703}">
                      <ahyp:hlinkClr xmlns:ahyp="http://schemas.microsoft.com/office/drawing/2018/hyperlinkcolor" val="tx"/>
                    </a:ext>
                  </a:extLst>
                </a:hlinkClick>
              </a:rPr>
              <a:t>Subscribe here</a:t>
            </a: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p:txBody>
      </p:sp>
      <p:sp>
        <p:nvSpPr>
          <p:cNvPr id="15" name="Title 14">
            <a:extLst>
              <a:ext uri="{FF2B5EF4-FFF2-40B4-BE49-F238E27FC236}">
                <a16:creationId xmlns:a16="http://schemas.microsoft.com/office/drawing/2014/main" id="{304BC03D-41C6-4495-AD14-A50AC0AF3402}"/>
              </a:ext>
            </a:extLst>
          </p:cNvPr>
          <p:cNvSpPr>
            <a:spLocks noGrp="1"/>
          </p:cNvSpPr>
          <p:nvPr>
            <p:ph type="title"/>
          </p:nvPr>
        </p:nvSpPr>
        <p:spPr>
          <a:xfrm>
            <a:off x="575603" y="603311"/>
            <a:ext cx="3629340" cy="1325563"/>
          </a:xfrm>
        </p:spPr>
        <p:txBody>
          <a:bodyPr>
            <a:normAutofit/>
          </a:bodyPr>
          <a:lstStyle/>
          <a:p>
            <a:r>
              <a:rPr lang="en-IE" sz="3200">
                <a:solidFill>
                  <a:schemeClr val="bg1"/>
                </a:solidFill>
              </a:rPr>
              <a:t>Research Focus</a:t>
            </a:r>
            <a:br>
              <a:rPr lang="en-IE" sz="3200">
                <a:solidFill>
                  <a:schemeClr val="bg1"/>
                </a:solidFill>
              </a:rPr>
            </a:br>
            <a:r>
              <a:rPr lang="en-IE" sz="3200">
                <a:solidFill>
                  <a:schemeClr val="bg1"/>
                </a:solidFill>
              </a:rPr>
              <a:t>E- newsletter</a:t>
            </a:r>
          </a:p>
        </p:txBody>
      </p:sp>
      <p:pic>
        <p:nvPicPr>
          <p:cNvPr id="9" name="Picture 8">
            <a:extLst>
              <a:ext uri="{FF2B5EF4-FFF2-40B4-BE49-F238E27FC236}">
                <a16:creationId xmlns:a16="http://schemas.microsoft.com/office/drawing/2014/main" id="{E3F743DF-2319-FFD7-FF84-D63D6A2F15DC}"/>
              </a:ext>
            </a:extLst>
          </p:cNvPr>
          <p:cNvPicPr>
            <a:picLocks noChangeAspect="1"/>
          </p:cNvPicPr>
          <p:nvPr/>
        </p:nvPicPr>
        <p:blipFill>
          <a:blip r:embed="rId4"/>
          <a:srcRect t="1225" r="2168"/>
          <a:stretch/>
        </p:blipFill>
        <p:spPr>
          <a:xfrm>
            <a:off x="8439696" y="19740"/>
            <a:ext cx="3752304" cy="6858000"/>
          </a:xfrm>
          <a:prstGeom prst="rect">
            <a:avLst/>
          </a:prstGeom>
        </p:spPr>
      </p:pic>
      <p:pic>
        <p:nvPicPr>
          <p:cNvPr id="7" name="Picture 6">
            <a:extLst>
              <a:ext uri="{FF2B5EF4-FFF2-40B4-BE49-F238E27FC236}">
                <a16:creationId xmlns:a16="http://schemas.microsoft.com/office/drawing/2014/main" id="{F010E7A0-6C85-B4A0-F8C0-60453DCB464B}"/>
              </a:ext>
            </a:extLst>
          </p:cNvPr>
          <p:cNvPicPr>
            <a:picLocks noChangeAspect="1"/>
          </p:cNvPicPr>
          <p:nvPr/>
        </p:nvPicPr>
        <p:blipFill>
          <a:blip r:embed="rId5"/>
          <a:srcRect b="17112"/>
          <a:stretch/>
        </p:blipFill>
        <p:spPr>
          <a:xfrm>
            <a:off x="5352391" y="0"/>
            <a:ext cx="3199938" cy="6877740"/>
          </a:xfrm>
          <a:prstGeom prst="rect">
            <a:avLst/>
          </a:prstGeom>
        </p:spPr>
      </p:pic>
      <p:pic>
        <p:nvPicPr>
          <p:cNvPr id="2" name="Picture 1">
            <a:extLst>
              <a:ext uri="{FF2B5EF4-FFF2-40B4-BE49-F238E27FC236}">
                <a16:creationId xmlns:a16="http://schemas.microsoft.com/office/drawing/2014/main" id="{6F656692-88E7-51E9-5A7E-5B6BE9F51244}"/>
              </a:ext>
            </a:extLst>
          </p:cNvPr>
          <p:cNvPicPr>
            <a:picLocks noChangeAspect="1"/>
          </p:cNvPicPr>
          <p:nvPr/>
        </p:nvPicPr>
        <p:blipFill>
          <a:blip r:embed="rId6"/>
          <a:stretch>
            <a:fillRect/>
          </a:stretch>
        </p:blipFill>
        <p:spPr>
          <a:xfrm>
            <a:off x="3011539" y="4425730"/>
            <a:ext cx="1274174" cy="1828959"/>
          </a:xfrm>
          <a:prstGeom prst="rect">
            <a:avLst/>
          </a:prstGeom>
        </p:spPr>
      </p:pic>
    </p:spTree>
    <p:extLst>
      <p:ext uri="{BB962C8B-B14F-4D97-AF65-F5344CB8AC3E}">
        <p14:creationId xmlns:p14="http://schemas.microsoft.com/office/powerpoint/2010/main" val="6777136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9BAD4E2-F374-4CC9-BD65-F9C46873FFD0}"/>
              </a:ext>
            </a:extLst>
          </p:cNvPr>
          <p:cNvSpPr/>
          <p:nvPr/>
        </p:nvSpPr>
        <p:spPr>
          <a:xfrm>
            <a:off x="-1" y="0"/>
            <a:ext cx="5324400" cy="685800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itle 3">
            <a:extLst>
              <a:ext uri="{FF2B5EF4-FFF2-40B4-BE49-F238E27FC236}">
                <a16:creationId xmlns:a16="http://schemas.microsoft.com/office/drawing/2014/main" id="{C9D5B9F9-01B4-4C87-BAA1-BF073BFF09E9}"/>
              </a:ext>
            </a:extLst>
          </p:cNvPr>
          <p:cNvSpPr txBox="1">
            <a:spLocks/>
          </p:cNvSpPr>
          <p:nvPr/>
        </p:nvSpPr>
        <p:spPr>
          <a:xfrm>
            <a:off x="473816" y="1265781"/>
            <a:ext cx="4660698" cy="4816322"/>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All Trinity staff have free access to the Research Professional online database of research funding opportunities. </a:t>
            </a: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5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2000" b="1" i="0" u="none" strike="noStrike" kern="1200" cap="none" spc="0" normalizeH="0" baseline="0" noProof="0">
                <a:ln>
                  <a:noFill/>
                </a:ln>
                <a:solidFill>
                  <a:srgbClr val="FFFF00"/>
                </a:solidFill>
                <a:effectLst/>
                <a:uLnTx/>
                <a:uFillTx/>
                <a:latin typeface="Source Sans Pro"/>
                <a:ea typeface="Source Sans Pro"/>
                <a:cs typeface="+mj-cs"/>
                <a:hlinkClick r:id="rId3">
                  <a:extLst>
                    <a:ext uri="{A12FA001-AC4F-418D-AE19-62706E023703}">
                      <ahyp:hlinkClr xmlns:ahyp="http://schemas.microsoft.com/office/drawing/2018/hyperlinkcolor" val="tx"/>
                    </a:ext>
                  </a:extLst>
                </a:hlinkClick>
              </a:rPr>
              <a:t>Access Research Professional here</a:t>
            </a:r>
            <a:endParaRPr kumimoji="0" lang="en-IE" sz="2000" b="1" i="0" u="none" strike="noStrike" kern="1200" cap="none" spc="0" normalizeH="0" baseline="0" noProof="0">
              <a:ln>
                <a:noFill/>
              </a:ln>
              <a:solidFill>
                <a:srgbClr val="FFFF00"/>
              </a:solidFill>
              <a:effectLst/>
              <a:uLnTx/>
              <a:uFillTx/>
              <a:latin typeface="Source Sans Pro" panose="020B0503030403020204" pitchFamily="34" charset="0"/>
              <a:ea typeface="Source Sans Pro" panose="020B0503030403020204" pitchFamily="34" charset="0"/>
              <a:cs typeface="+mj-cs"/>
              <a:hlinkClick r:id="rId3">
                <a:extLst>
                  <a:ext uri="{A12FA001-AC4F-418D-AE19-62706E023703}">
                    <ahyp:hlinkClr xmlns:ahyp="http://schemas.microsoft.com/office/drawing/2018/hyperlinkcolor" val="tx"/>
                  </a:ext>
                </a:extLst>
              </a:hlinkClick>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p:txBody>
      </p:sp>
      <p:sp>
        <p:nvSpPr>
          <p:cNvPr id="15" name="Title 14">
            <a:extLst>
              <a:ext uri="{FF2B5EF4-FFF2-40B4-BE49-F238E27FC236}">
                <a16:creationId xmlns:a16="http://schemas.microsoft.com/office/drawing/2014/main" id="{304BC03D-41C6-4495-AD14-A50AC0AF3402}"/>
              </a:ext>
            </a:extLst>
          </p:cNvPr>
          <p:cNvSpPr>
            <a:spLocks noGrp="1"/>
          </p:cNvSpPr>
          <p:nvPr>
            <p:ph type="title"/>
          </p:nvPr>
        </p:nvSpPr>
        <p:spPr>
          <a:xfrm>
            <a:off x="575602" y="603311"/>
            <a:ext cx="4453598" cy="1325563"/>
          </a:xfrm>
        </p:spPr>
        <p:txBody>
          <a:bodyPr>
            <a:normAutofit/>
          </a:bodyPr>
          <a:lstStyle/>
          <a:p>
            <a:r>
              <a:rPr lang="en-IE" sz="3600">
                <a:solidFill>
                  <a:schemeClr val="bg1"/>
                </a:solidFill>
              </a:rPr>
              <a:t>Research Professional  Alerts Service</a:t>
            </a:r>
          </a:p>
        </p:txBody>
      </p:sp>
      <p:pic>
        <p:nvPicPr>
          <p:cNvPr id="17" name="Picture 16">
            <a:extLst>
              <a:ext uri="{FF2B5EF4-FFF2-40B4-BE49-F238E27FC236}">
                <a16:creationId xmlns:a16="http://schemas.microsoft.com/office/drawing/2014/main" id="{C7F93957-09A8-7C43-247E-C510EABAD917}"/>
              </a:ext>
            </a:extLst>
          </p:cNvPr>
          <p:cNvPicPr>
            <a:picLocks noChangeAspect="1"/>
          </p:cNvPicPr>
          <p:nvPr/>
        </p:nvPicPr>
        <p:blipFill>
          <a:blip r:embed="rId4"/>
          <a:srcRect r="16876"/>
          <a:stretch/>
        </p:blipFill>
        <p:spPr>
          <a:xfrm>
            <a:off x="5324398" y="3032187"/>
            <a:ext cx="4090213" cy="3785472"/>
          </a:xfrm>
          <a:prstGeom prst="rect">
            <a:avLst/>
          </a:prstGeom>
        </p:spPr>
      </p:pic>
      <p:pic>
        <p:nvPicPr>
          <p:cNvPr id="3" name="Picture 2">
            <a:extLst>
              <a:ext uri="{FF2B5EF4-FFF2-40B4-BE49-F238E27FC236}">
                <a16:creationId xmlns:a16="http://schemas.microsoft.com/office/drawing/2014/main" id="{1EA7AA19-A9A0-7A3A-A226-31ACAD7162D5}"/>
              </a:ext>
            </a:extLst>
          </p:cNvPr>
          <p:cNvPicPr>
            <a:picLocks noChangeAspect="1"/>
          </p:cNvPicPr>
          <p:nvPr/>
        </p:nvPicPr>
        <p:blipFill>
          <a:blip r:embed="rId5"/>
          <a:stretch>
            <a:fillRect/>
          </a:stretch>
        </p:blipFill>
        <p:spPr>
          <a:xfrm>
            <a:off x="5324399" y="0"/>
            <a:ext cx="4090213" cy="3012141"/>
          </a:xfrm>
          <a:prstGeom prst="rect">
            <a:avLst/>
          </a:prstGeom>
        </p:spPr>
      </p:pic>
      <p:pic>
        <p:nvPicPr>
          <p:cNvPr id="5" name="Picture 4">
            <a:extLst>
              <a:ext uri="{FF2B5EF4-FFF2-40B4-BE49-F238E27FC236}">
                <a16:creationId xmlns:a16="http://schemas.microsoft.com/office/drawing/2014/main" id="{83E0CA3D-05C2-FEF2-1B0A-03FE4B89DB14}"/>
              </a:ext>
            </a:extLst>
          </p:cNvPr>
          <p:cNvPicPr>
            <a:picLocks noChangeAspect="1"/>
          </p:cNvPicPr>
          <p:nvPr/>
        </p:nvPicPr>
        <p:blipFill>
          <a:blip r:embed="rId6"/>
          <a:srcRect l="21614" t="2481" r="37440" b="45247"/>
          <a:stretch/>
        </p:blipFill>
        <p:spPr>
          <a:xfrm>
            <a:off x="9443945" y="0"/>
            <a:ext cx="2795472" cy="6858000"/>
          </a:xfrm>
          <a:prstGeom prst="rect">
            <a:avLst/>
          </a:prstGeom>
        </p:spPr>
      </p:pic>
      <p:pic>
        <p:nvPicPr>
          <p:cNvPr id="2" name="Picture 1">
            <a:extLst>
              <a:ext uri="{FF2B5EF4-FFF2-40B4-BE49-F238E27FC236}">
                <a16:creationId xmlns:a16="http://schemas.microsoft.com/office/drawing/2014/main" id="{1101FF60-62E0-396F-BCC6-2F11D2D3272E}"/>
              </a:ext>
            </a:extLst>
          </p:cNvPr>
          <p:cNvPicPr>
            <a:picLocks noChangeAspect="1"/>
          </p:cNvPicPr>
          <p:nvPr/>
        </p:nvPicPr>
        <p:blipFill>
          <a:blip r:embed="rId7"/>
          <a:stretch>
            <a:fillRect/>
          </a:stretch>
        </p:blipFill>
        <p:spPr>
          <a:xfrm>
            <a:off x="1745796" y="4607378"/>
            <a:ext cx="1299428" cy="1877786"/>
          </a:xfrm>
          <a:prstGeom prst="rect">
            <a:avLst/>
          </a:prstGeom>
        </p:spPr>
      </p:pic>
    </p:spTree>
    <p:extLst>
      <p:ext uri="{BB962C8B-B14F-4D97-AF65-F5344CB8AC3E}">
        <p14:creationId xmlns:p14="http://schemas.microsoft.com/office/powerpoint/2010/main" val="1068204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988922-E25D-D369-BEBF-3EFB74E154D3}"/>
              </a:ext>
            </a:extLst>
          </p:cNvPr>
          <p:cNvSpPr>
            <a:spLocks noGrp="1"/>
          </p:cNvSpPr>
          <p:nvPr>
            <p:ph idx="1"/>
          </p:nvPr>
        </p:nvSpPr>
        <p:spPr/>
        <p:txBody>
          <a:bodyPr/>
          <a:lstStyle/>
          <a:p>
            <a:endParaRPr lang="en-IE"/>
          </a:p>
        </p:txBody>
      </p:sp>
      <p:sp>
        <p:nvSpPr>
          <p:cNvPr id="4" name="Title 3">
            <a:extLst>
              <a:ext uri="{FF2B5EF4-FFF2-40B4-BE49-F238E27FC236}">
                <a16:creationId xmlns:a16="http://schemas.microsoft.com/office/drawing/2014/main" id="{6D17A196-3CD6-4E92-C2B2-489DEE062BAD}"/>
              </a:ext>
            </a:extLst>
          </p:cNvPr>
          <p:cNvSpPr>
            <a:spLocks noGrp="1"/>
          </p:cNvSpPr>
          <p:nvPr>
            <p:ph type="title"/>
          </p:nvPr>
        </p:nvSpPr>
        <p:spPr/>
        <p:txBody>
          <a:bodyPr/>
          <a:lstStyle/>
          <a:p>
            <a:endParaRPr lang="en-IE"/>
          </a:p>
        </p:txBody>
      </p:sp>
      <p:pic>
        <p:nvPicPr>
          <p:cNvPr id="5" name="Picture 4">
            <a:extLst>
              <a:ext uri="{FF2B5EF4-FFF2-40B4-BE49-F238E27FC236}">
                <a16:creationId xmlns:a16="http://schemas.microsoft.com/office/drawing/2014/main" id="{2779E871-8205-63F2-BA4D-20D03BF94620}"/>
              </a:ext>
            </a:extLst>
          </p:cNvPr>
          <p:cNvPicPr>
            <a:picLocks noChangeAspect="1"/>
          </p:cNvPicPr>
          <p:nvPr/>
        </p:nvPicPr>
        <p:blipFill>
          <a:blip r:embed="rId2"/>
          <a:srcRect l="25117" r="25307"/>
          <a:stretch/>
        </p:blipFill>
        <p:spPr>
          <a:xfrm>
            <a:off x="6033925" y="960581"/>
            <a:ext cx="6096000" cy="5830092"/>
          </a:xfrm>
          <a:prstGeom prst="rect">
            <a:avLst/>
          </a:prstGeom>
        </p:spPr>
      </p:pic>
      <p:pic>
        <p:nvPicPr>
          <p:cNvPr id="6" name="Picture 5">
            <a:extLst>
              <a:ext uri="{FF2B5EF4-FFF2-40B4-BE49-F238E27FC236}">
                <a16:creationId xmlns:a16="http://schemas.microsoft.com/office/drawing/2014/main" id="{77F8FB3B-9829-8835-AC20-03FBADCE5604}"/>
              </a:ext>
            </a:extLst>
          </p:cNvPr>
          <p:cNvPicPr>
            <a:picLocks noChangeAspect="1"/>
          </p:cNvPicPr>
          <p:nvPr/>
        </p:nvPicPr>
        <p:blipFill>
          <a:blip r:embed="rId3"/>
          <a:stretch>
            <a:fillRect/>
          </a:stretch>
        </p:blipFill>
        <p:spPr>
          <a:xfrm>
            <a:off x="7143040" y="206810"/>
            <a:ext cx="3509818" cy="611581"/>
          </a:xfrm>
          <a:prstGeom prst="rect">
            <a:avLst/>
          </a:prstGeom>
        </p:spPr>
      </p:pic>
      <p:sp>
        <p:nvSpPr>
          <p:cNvPr id="7" name="Rectangle 6">
            <a:extLst>
              <a:ext uri="{FF2B5EF4-FFF2-40B4-BE49-F238E27FC236}">
                <a16:creationId xmlns:a16="http://schemas.microsoft.com/office/drawing/2014/main" id="{E6E13D55-C898-4319-DE21-0B4C544B0BE8}"/>
              </a:ext>
            </a:extLst>
          </p:cNvPr>
          <p:cNvSpPr/>
          <p:nvPr/>
        </p:nvSpPr>
        <p:spPr>
          <a:xfrm>
            <a:off x="-1" y="0"/>
            <a:ext cx="53244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itle 1">
            <a:extLst>
              <a:ext uri="{FF2B5EF4-FFF2-40B4-BE49-F238E27FC236}">
                <a16:creationId xmlns:a16="http://schemas.microsoft.com/office/drawing/2014/main" id="{31A0D587-B12C-F7C4-D13C-0EC839F5F4BE}"/>
              </a:ext>
            </a:extLst>
          </p:cNvPr>
          <p:cNvSpPr txBox="1">
            <a:spLocks/>
          </p:cNvSpPr>
          <p:nvPr/>
        </p:nvSpPr>
        <p:spPr>
          <a:xfrm>
            <a:off x="236974" y="818391"/>
            <a:ext cx="11593901" cy="1210543"/>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Source Sans Pro" panose="020B0503030403020204" pitchFamily="34" charset="0"/>
                <a:ea typeface="Source Sans Pro" panose="020B050303040302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IE" sz="44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Training &amp; Events</a:t>
            </a:r>
          </a:p>
        </p:txBody>
      </p:sp>
      <p:sp>
        <p:nvSpPr>
          <p:cNvPr id="9" name="Title 3">
            <a:extLst>
              <a:ext uri="{FF2B5EF4-FFF2-40B4-BE49-F238E27FC236}">
                <a16:creationId xmlns:a16="http://schemas.microsoft.com/office/drawing/2014/main" id="{0E2FC9B2-C2CF-5299-EB65-BD4332BA8828}"/>
              </a:ext>
            </a:extLst>
          </p:cNvPr>
          <p:cNvSpPr txBox="1">
            <a:spLocks/>
          </p:cNvSpPr>
          <p:nvPr/>
        </p:nvSpPr>
        <p:spPr>
          <a:xfrm>
            <a:off x="517359" y="1701210"/>
            <a:ext cx="4660698" cy="4816322"/>
          </a:xfrm>
          <a:prstGeom prst="rect">
            <a:avLst/>
          </a:prstGeom>
        </p:spPr>
        <p:txBody>
          <a:bodyPr vert="horz" lIns="91440" tIns="45720" rIns="91440" bIns="45720" rtlCol="0" anchor="ctr">
            <a:normAutofit fontScale="97500"/>
          </a:bodyPr>
          <a:lstStyle>
            <a:lvl1pPr algn="l" defTabSz="914172" rtl="0" eaLnBrk="1" latinLnBrk="0" hangingPunct="1">
              <a:lnSpc>
                <a:spcPct val="90000"/>
              </a:lnSpc>
              <a:spcBef>
                <a:spcPct val="0"/>
              </a:spcBef>
              <a:buFontTx/>
              <a:buNone/>
              <a:defRPr sz="4399" b="1" kern="1200">
                <a:solidFill>
                  <a:schemeClr val="tx2"/>
                </a:solidFill>
                <a:latin typeface="Source Sans Pro" panose="020B0503030403020204" pitchFamily="34" charset="0"/>
                <a:ea typeface="Source Sans Pro" panose="020B0503030403020204" pitchFamily="34" charset="0"/>
                <a:cs typeface="+mj-cs"/>
              </a:defRPr>
            </a:lvl1pPr>
          </a:lstStyle>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Regular events organised by Research Development Office on funding schemes, grant writing, building research networks, etc.</a:t>
            </a: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r>
              <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See our </a:t>
            </a:r>
            <a:r>
              <a:rPr kumimoji="0" lang="en-IE" sz="2500" b="0" i="0" u="none" strike="noStrike" kern="1200" cap="none" spc="0" normalizeH="0" baseline="0" noProof="0">
                <a:ln>
                  <a:noFill/>
                </a:ln>
                <a:solidFill>
                  <a:srgbClr val="FFFF00"/>
                </a:solidFill>
                <a:effectLst/>
                <a:uLnTx/>
                <a:uFillTx/>
                <a:latin typeface="Source Sans Pro" panose="020B0503030403020204" pitchFamily="34" charset="0"/>
                <a:ea typeface="Source Sans Pro" panose="020B0503030403020204" pitchFamily="34" charset="0"/>
                <a:cs typeface="+mj-cs"/>
                <a:hlinkClick r:id="rId4">
                  <a:extLst>
                    <a:ext uri="{A12FA001-AC4F-418D-AE19-62706E023703}">
                      <ahyp:hlinkClr xmlns:ahyp="http://schemas.microsoft.com/office/drawing/2018/hyperlinkcolor" val="tx"/>
                    </a:ext>
                  </a:extLst>
                </a:hlinkClick>
              </a:rPr>
              <a:t>Eventbrite page </a:t>
            </a:r>
            <a:r>
              <a:rPr kumimoji="0" lang="en-IE" sz="25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rPr>
              <a:t>for more details  </a:t>
            </a: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5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a:p>
            <a:pPr marL="0" marR="0" lvl="0" indent="0" algn="l" defTabSz="914172" rtl="0" eaLnBrk="1" fontAlgn="auto" latinLnBrk="0" hangingPunct="1">
              <a:lnSpc>
                <a:spcPct val="90000"/>
              </a:lnSpc>
              <a:spcBef>
                <a:spcPct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j-cs"/>
            </a:endParaRPr>
          </a:p>
        </p:txBody>
      </p:sp>
      <p:pic>
        <p:nvPicPr>
          <p:cNvPr id="10" name="Picture 9">
            <a:extLst>
              <a:ext uri="{FF2B5EF4-FFF2-40B4-BE49-F238E27FC236}">
                <a16:creationId xmlns:a16="http://schemas.microsoft.com/office/drawing/2014/main" id="{F60DB4D1-C671-05A7-5DEE-04B3AB3E177A}"/>
              </a:ext>
            </a:extLst>
          </p:cNvPr>
          <p:cNvPicPr>
            <a:picLocks noChangeAspect="1"/>
          </p:cNvPicPr>
          <p:nvPr/>
        </p:nvPicPr>
        <p:blipFill>
          <a:blip r:embed="rId5"/>
          <a:stretch>
            <a:fillRect/>
          </a:stretch>
        </p:blipFill>
        <p:spPr>
          <a:xfrm>
            <a:off x="2060323" y="4657479"/>
            <a:ext cx="1301714" cy="1870574"/>
          </a:xfrm>
          <a:prstGeom prst="rect">
            <a:avLst/>
          </a:prstGeom>
        </p:spPr>
      </p:pic>
    </p:spTree>
    <p:extLst>
      <p:ext uri="{BB962C8B-B14F-4D97-AF65-F5344CB8AC3E}">
        <p14:creationId xmlns:p14="http://schemas.microsoft.com/office/powerpoint/2010/main" val="32026830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itle 67" hidden="1">
            <a:extLst>
              <a:ext uri="{FF2B5EF4-FFF2-40B4-BE49-F238E27FC236}">
                <a16:creationId xmlns:a16="http://schemas.microsoft.com/office/drawing/2014/main" id="{3D46526D-118F-4F6F-BAE0-066F422EBD1E}"/>
              </a:ext>
            </a:extLst>
          </p:cNvPr>
          <p:cNvSpPr>
            <a:spLocks noGrp="1"/>
          </p:cNvSpPr>
          <p:nvPr>
            <p:ph type="title"/>
          </p:nvPr>
        </p:nvSpPr>
        <p:spPr/>
        <p:txBody>
          <a:bodyPr/>
          <a:lstStyle/>
          <a:p>
            <a:r>
              <a:rPr lang="en-US"/>
              <a:t>Human resources slide 3</a:t>
            </a:r>
          </a:p>
        </p:txBody>
      </p:sp>
      <p:grpSp>
        <p:nvGrpSpPr>
          <p:cNvPr id="12" name="Group 11">
            <a:extLst>
              <a:ext uri="{FF2B5EF4-FFF2-40B4-BE49-F238E27FC236}">
                <a16:creationId xmlns:a16="http://schemas.microsoft.com/office/drawing/2014/main" id="{D6140A7C-1BE4-42A4-A2B9-68BF7FE88AC9}"/>
              </a:ext>
            </a:extLst>
          </p:cNvPr>
          <p:cNvGrpSpPr/>
          <p:nvPr/>
        </p:nvGrpSpPr>
        <p:grpSpPr>
          <a:xfrm>
            <a:off x="-3303" y="-1305"/>
            <a:ext cx="12325350" cy="6857998"/>
            <a:chOff x="41147" y="49495"/>
            <a:chExt cx="12325350" cy="6857998"/>
          </a:xfrm>
        </p:grpSpPr>
        <p:grpSp>
          <p:nvGrpSpPr>
            <p:cNvPr id="3" name="Group 2">
              <a:extLst>
                <a:ext uri="{FF2B5EF4-FFF2-40B4-BE49-F238E27FC236}">
                  <a16:creationId xmlns:a16="http://schemas.microsoft.com/office/drawing/2014/main" id="{F7100DC2-6B3E-4E44-BD64-B70A0D981D03}"/>
                </a:ext>
              </a:extLst>
            </p:cNvPr>
            <p:cNvGrpSpPr/>
            <p:nvPr/>
          </p:nvGrpSpPr>
          <p:grpSpPr>
            <a:xfrm>
              <a:off x="41147" y="49495"/>
              <a:ext cx="12325350" cy="6857998"/>
              <a:chOff x="23839" y="-40425"/>
              <a:chExt cx="7703766" cy="6857998"/>
            </a:xfrm>
          </p:grpSpPr>
          <p:sp>
            <p:nvSpPr>
              <p:cNvPr id="4" name="Parallelogram 3">
                <a:extLst>
                  <a:ext uri="{FF2B5EF4-FFF2-40B4-BE49-F238E27FC236}">
                    <a16:creationId xmlns:a16="http://schemas.microsoft.com/office/drawing/2014/main" id="{241C7FC4-FEFA-4A96-9749-9068C68611EF}"/>
                  </a:ext>
                  <a:ext uri="{C183D7F6-B498-43B3-948B-1728B52AA6E4}">
                    <adec:decorative xmlns:adec="http://schemas.microsoft.com/office/drawing/2017/decorative" val="1"/>
                  </a:ext>
                </a:extLst>
              </p:cNvPr>
              <p:cNvSpPr/>
              <p:nvPr/>
            </p:nvSpPr>
            <p:spPr>
              <a:xfrm>
                <a:off x="23839" y="-40425"/>
                <a:ext cx="7703766" cy="6857998"/>
              </a:xfrm>
              <a:prstGeom prst="parallelogram">
                <a:avLst>
                  <a:gd name="adj" fmla="val 0"/>
                </a:avLst>
              </a:prstGeom>
              <a:gradFill>
                <a:gsLst>
                  <a:gs pos="0">
                    <a:srgbClr val="00AACD"/>
                  </a:gs>
                  <a:gs pos="71000">
                    <a:srgbClr val="0070C0"/>
                  </a:gs>
                  <a:gs pos="85500">
                    <a:srgbClr val="0070C0"/>
                  </a:gs>
                </a:gsLst>
                <a:lin ang="5400000" scaled="1"/>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2AEF5FE-6C45-4BF6-9676-571742C3CDD7}"/>
                  </a:ext>
                </a:extLst>
              </p:cNvPr>
              <p:cNvSpPr txBox="1"/>
              <p:nvPr/>
            </p:nvSpPr>
            <p:spPr>
              <a:xfrm>
                <a:off x="610998" y="1482564"/>
                <a:ext cx="3603287" cy="1628651"/>
              </a:xfrm>
              <a:prstGeom prst="rect">
                <a:avLst/>
              </a:prstGeom>
              <a:noFill/>
            </p:spPr>
            <p:txBody>
              <a:bodyPr wrap="square" lIns="0" tIns="0" rIns="0" bIns="0" rtlCol="0" anchor="t">
                <a:spAutoFit/>
              </a:bodyPr>
              <a:lstStyle/>
              <a:p>
                <a:pPr marL="0" marR="0" lvl="0" indent="0" algn="l" defTabSz="914400" rtl="0" eaLnBrk="1" fontAlgn="auto" latinLnBrk="0" hangingPunct="1">
                  <a:lnSpc>
                    <a:spcPts val="5500"/>
                  </a:lnSpc>
                  <a:spcBef>
                    <a:spcPts val="0"/>
                  </a:spcBef>
                  <a:spcAft>
                    <a:spcPts val="0"/>
                  </a:spcAft>
                  <a:buClrTx/>
                  <a:buSzTx/>
                  <a:buFontTx/>
                  <a:buNone/>
                  <a:tabLst/>
                  <a:defRPr/>
                </a:pPr>
                <a:r>
                  <a:rPr kumimoji="0" lang="en-IE" sz="4400" b="1" i="0" u="none" strike="noStrike" kern="1200" cap="none" spc="0" normalizeH="0" baseline="0" noProof="0">
                    <a:ln>
                      <a:noFill/>
                    </a:ln>
                    <a:solidFill>
                      <a:srgbClr val="FFFFFF"/>
                    </a:solidFill>
                    <a:effectLst/>
                    <a:uLnTx/>
                    <a:uFillTx/>
                    <a:latin typeface="Source Sans Pro"/>
                    <a:ea typeface="Source Sans Pro"/>
                    <a:cs typeface="Segoe UI"/>
                  </a:rPr>
                  <a:t>Get in touch</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FFFFFF"/>
                    </a:solidFill>
                    <a:effectLst/>
                    <a:uLnTx/>
                    <a:uFillTx/>
                    <a:latin typeface="Source Sans Pro"/>
                    <a:ea typeface="Source Sans Pro"/>
                    <a:cs typeface="Poppins Medium"/>
                    <a:hlinkClick r:id="rId3">
                      <a:extLst>
                        <a:ext uri="{A12FA001-AC4F-418D-AE19-62706E023703}">
                          <ahyp:hlinkClr xmlns:ahyp="http://schemas.microsoft.com/office/drawing/2018/hyperlinkcolor" val="tx"/>
                        </a:ext>
                      </a:extLst>
                    </a:hlinkClick>
                  </a:rPr>
                  <a:t>research.office@tcd.ie</a:t>
                </a:r>
              </a:p>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Poppins Medium" pitchFamily="2" charset="77"/>
                </a:endParaRPr>
              </a:p>
            </p:txBody>
          </p:sp>
        </p:grpSp>
        <p:cxnSp>
          <p:nvCxnSpPr>
            <p:cNvPr id="6" name="Straight Connector 5">
              <a:extLst>
                <a:ext uri="{FF2B5EF4-FFF2-40B4-BE49-F238E27FC236}">
                  <a16:creationId xmlns:a16="http://schemas.microsoft.com/office/drawing/2014/main" id="{F7373106-03CA-4E34-A0AC-C8CA4D3F70D4}"/>
                </a:ext>
              </a:extLst>
            </p:cNvPr>
            <p:cNvCxnSpPr>
              <a:cxnSpLocks/>
            </p:cNvCxnSpPr>
            <p:nvPr/>
          </p:nvCxnSpPr>
          <p:spPr>
            <a:xfrm>
              <a:off x="6099420" y="550318"/>
              <a:ext cx="0" cy="5819775"/>
            </a:xfrm>
            <a:prstGeom prst="line">
              <a:avLst/>
            </a:prstGeom>
            <a:ln w="19050">
              <a:solidFill>
                <a:schemeClr val="bg1"/>
              </a:solidFill>
            </a:ln>
          </p:spPr>
          <p:style>
            <a:lnRef idx="2">
              <a:schemeClr val="accent4"/>
            </a:lnRef>
            <a:fillRef idx="0">
              <a:schemeClr val="accent4"/>
            </a:fillRef>
            <a:effectRef idx="1">
              <a:schemeClr val="accent4"/>
            </a:effectRef>
            <a:fontRef idx="minor">
              <a:schemeClr val="tx1"/>
            </a:fontRef>
          </p:style>
        </p:cxnSp>
        <p:sp>
          <p:nvSpPr>
            <p:cNvPr id="10" name="TextBox 9">
              <a:extLst>
                <a:ext uri="{FF2B5EF4-FFF2-40B4-BE49-F238E27FC236}">
                  <a16:creationId xmlns:a16="http://schemas.microsoft.com/office/drawing/2014/main" id="{2D4A9542-1AD1-467C-A039-4946D2EF66A3}"/>
                </a:ext>
              </a:extLst>
            </p:cNvPr>
            <p:cNvSpPr txBox="1"/>
            <p:nvPr/>
          </p:nvSpPr>
          <p:spPr>
            <a:xfrm>
              <a:off x="6523468" y="2257425"/>
              <a:ext cx="5374414" cy="485005"/>
            </a:xfrm>
            <a:prstGeom prst="rect">
              <a:avLst/>
            </a:prstGeom>
            <a:noFill/>
          </p:spPr>
          <p:txBody>
            <a:bodyPr wrap="square" lIns="0" tIns="0" rIns="0" bIns="0" rtlCol="0">
              <a:spAutoFit/>
            </a:bodyPr>
            <a:lstStyle/>
            <a:p>
              <a:pPr marL="0" marR="0" lvl="0" indent="0" algn="ctr" defTabSz="914400" rtl="0" eaLnBrk="1" fontAlgn="auto" latinLnBrk="0" hangingPunct="1">
                <a:lnSpc>
                  <a:spcPts val="4000"/>
                </a:lnSpc>
                <a:spcBef>
                  <a:spcPts val="0"/>
                </a:spcBef>
                <a:spcAft>
                  <a:spcPts val="0"/>
                </a:spcAft>
                <a:buClrTx/>
                <a:buSzTx/>
                <a:buFontTx/>
                <a:buNone/>
                <a:tabLst/>
                <a:defRPr/>
              </a:pPr>
              <a:r>
                <a:rPr kumimoji="0" lang="en-US" sz="30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egoe UI" panose="020B0502040204020203" pitchFamily="34" charset="0"/>
                </a:rPr>
                <a:t>Research Development Office</a:t>
              </a:r>
            </a:p>
          </p:txBody>
        </p:sp>
        <p:pic>
          <p:nvPicPr>
            <p:cNvPr id="14" name="Picture 13">
              <a:extLst>
                <a:ext uri="{FF2B5EF4-FFF2-40B4-BE49-F238E27FC236}">
                  <a16:creationId xmlns:a16="http://schemas.microsoft.com/office/drawing/2014/main" id="{AC61348F-6F2E-9046-96A7-FD9FB7344379}"/>
                </a:ext>
              </a:extLst>
            </p:cNvPr>
            <p:cNvPicPr>
              <a:picLocks noChangeAspect="1"/>
            </p:cNvPicPr>
            <p:nvPr/>
          </p:nvPicPr>
          <p:blipFill>
            <a:blip r:embed="rId4"/>
            <a:stretch>
              <a:fillRect/>
            </a:stretch>
          </p:blipFill>
          <p:spPr>
            <a:xfrm>
              <a:off x="7715173" y="4422148"/>
              <a:ext cx="2991004" cy="805627"/>
            </a:xfrm>
            <a:prstGeom prst="rect">
              <a:avLst/>
            </a:prstGeom>
          </p:spPr>
        </p:pic>
      </p:grpSp>
      <p:sp>
        <p:nvSpPr>
          <p:cNvPr id="11" name="TextBox 10">
            <a:extLst>
              <a:ext uri="{FF2B5EF4-FFF2-40B4-BE49-F238E27FC236}">
                <a16:creationId xmlns:a16="http://schemas.microsoft.com/office/drawing/2014/main" id="{F8F988CE-6760-41C4-849D-91BBE6F27E74}"/>
              </a:ext>
            </a:extLst>
          </p:cNvPr>
          <p:cNvSpPr txBox="1"/>
          <p:nvPr/>
        </p:nvSpPr>
        <p:spPr>
          <a:xfrm>
            <a:off x="869873" y="4371348"/>
            <a:ext cx="4558075" cy="553998"/>
          </a:xfrm>
          <a:prstGeom prst="rect">
            <a:avLst/>
          </a:prstGeom>
          <a:noFill/>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Poppins Medium" pitchFamily="2" charset="77"/>
              </a:rPr>
              <a:t>Thank you</a:t>
            </a:r>
          </a:p>
        </p:txBody>
      </p:sp>
    </p:spTree>
    <p:extLst>
      <p:ext uri="{BB962C8B-B14F-4D97-AF65-F5344CB8AC3E}">
        <p14:creationId xmlns:p14="http://schemas.microsoft.com/office/powerpoint/2010/main" val="3633887013"/>
      </p:ext>
    </p:extLst>
  </p:cSld>
  <p:clrMapOvr>
    <a:masterClrMapping/>
  </p:clrMapOvr>
</p:sld>
</file>

<file path=ppt/theme/theme1.xml><?xml version="1.0" encoding="utf-8"?>
<a:theme xmlns:a="http://schemas.openxmlformats.org/drawingml/2006/main" name="TCD">
  <a:themeElements>
    <a:clrScheme name="TCD">
      <a:dk1>
        <a:srgbClr val="0569B9"/>
      </a:dk1>
      <a:lt1>
        <a:sysClr val="window" lastClr="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TC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900" dirty="0" smtClean="0"/>
        </a:defPPr>
      </a:lstStyle>
    </a:txDef>
  </a:objectDefaults>
  <a:extraClrSchemeLst/>
  <a:custClrLst>
    <a:custClr name="0569B9">
      <a:srgbClr val="0569B9"/>
    </a:custClr>
    <a:custClr name="00AACD">
      <a:srgbClr val="00AACD"/>
    </a:custClr>
    <a:custClr name="50555A">
      <a:srgbClr val="50555A"/>
    </a:custClr>
    <a:custClr name="00B4AA">
      <a:srgbClr val="00B4AA"/>
    </a:custClr>
    <a:custClr name="32D732">
      <a:srgbClr val="32D732"/>
    </a:custClr>
    <a:custClr name="96D700">
      <a:srgbClr val="96D700"/>
    </a:custClr>
    <a:custClr name="D2E100">
      <a:srgbClr val="D2E100"/>
    </a:custClr>
    <a:custClr name="FFD200">
      <a:srgbClr val="FFD200"/>
    </a:custClr>
    <a:custClr name="C8AA78">
      <a:srgbClr val="C8AA78"/>
    </a:custClr>
    <a:custClr name="FF641E">
      <a:srgbClr val="FF641E"/>
    </a:custClr>
    <a:custClr name="DC281E">
      <a:srgbClr val="DC281E"/>
    </a:custClr>
    <a:custClr name="823278">
      <a:srgbClr val="823278"/>
    </a:custClr>
    <a:custClr name="001E69">
      <a:srgbClr val="001E69"/>
    </a:custClr>
  </a:custClrLst>
  <a:extLst>
    <a:ext uri="{05A4C25C-085E-4340-85A3-A5531E510DB2}">
      <thm15:themeFamily xmlns:thm15="http://schemas.microsoft.com/office/thememl/2012/main" name="TCD PowerPoint Template.potx" id="{3FD4EF08-68AF-4013-B6EE-8C410FDC55A0}" vid="{3B775C0D-229C-45E1-96B9-EF40D71C8246}"/>
    </a:ext>
  </a:extLst>
</a:theme>
</file>

<file path=ppt/theme/theme2.xml><?xml version="1.0" encoding="utf-8"?>
<a:theme xmlns:a="http://schemas.openxmlformats.org/drawingml/2006/main" name="1_TCD">
  <a:themeElements>
    <a:clrScheme name="TCD">
      <a:dk1>
        <a:srgbClr val="0569B9"/>
      </a:dk1>
      <a:lt1>
        <a:sysClr val="window" lastClr="FFFFFF"/>
      </a:lt1>
      <a:dk2>
        <a:srgbClr val="50555A"/>
      </a:dk2>
      <a:lt2>
        <a:srgbClr val="FFFFFF"/>
      </a:lt2>
      <a:accent1>
        <a:srgbClr val="0569B9"/>
      </a:accent1>
      <a:accent2>
        <a:srgbClr val="00AACD"/>
      </a:accent2>
      <a:accent3>
        <a:srgbClr val="00B4AA"/>
      </a:accent3>
      <a:accent4>
        <a:srgbClr val="32D732"/>
      </a:accent4>
      <a:accent5>
        <a:srgbClr val="FF641E"/>
      </a:accent5>
      <a:accent6>
        <a:srgbClr val="823278"/>
      </a:accent6>
      <a:hlink>
        <a:srgbClr val="0569B9"/>
      </a:hlink>
      <a:folHlink>
        <a:srgbClr val="0569B9"/>
      </a:folHlink>
    </a:clrScheme>
    <a:fontScheme name="TCD">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900" dirty="0" smtClean="0"/>
        </a:defPPr>
      </a:lstStyle>
    </a:txDef>
  </a:objectDefaults>
  <a:extraClrSchemeLst/>
  <a:custClrLst>
    <a:custClr name="0569B9">
      <a:srgbClr val="0569B9"/>
    </a:custClr>
    <a:custClr name="00AACD">
      <a:srgbClr val="00AACD"/>
    </a:custClr>
    <a:custClr name="50555A">
      <a:srgbClr val="50555A"/>
    </a:custClr>
    <a:custClr name="00B4AA">
      <a:srgbClr val="00B4AA"/>
    </a:custClr>
    <a:custClr name="32D732">
      <a:srgbClr val="32D732"/>
    </a:custClr>
    <a:custClr name="96D700">
      <a:srgbClr val="96D700"/>
    </a:custClr>
    <a:custClr name="D2E100">
      <a:srgbClr val="D2E100"/>
    </a:custClr>
    <a:custClr name="FFD200">
      <a:srgbClr val="FFD200"/>
    </a:custClr>
    <a:custClr name="C8AA78">
      <a:srgbClr val="C8AA78"/>
    </a:custClr>
    <a:custClr name="FF641E">
      <a:srgbClr val="FF641E"/>
    </a:custClr>
    <a:custClr name="DC281E">
      <a:srgbClr val="DC281E"/>
    </a:custClr>
    <a:custClr name="823278">
      <a:srgbClr val="823278"/>
    </a:custClr>
    <a:custClr name="001E69">
      <a:srgbClr val="001E69"/>
    </a:custClr>
  </a:custClrLst>
  <a:extLst>
    <a:ext uri="{05A4C25C-085E-4340-85A3-A5531E510DB2}">
      <thm15:themeFamily xmlns:thm15="http://schemas.microsoft.com/office/thememl/2012/main" name="TCD PowerPoint Template.potx" id="{3FD4EF08-68AF-4013-B6EE-8C410FDC55A0}" vid="{3B775C0D-229C-45E1-96B9-EF40D71C8246}"/>
    </a:ext>
  </a:extLst>
</a:theme>
</file>

<file path=ppt/theme/theme3.xml><?xml version="1.0" encoding="utf-8"?>
<a:theme xmlns:a="http://schemas.openxmlformats.org/drawingml/2006/main" name="1_Trinity Research">
  <a:themeElements>
    <a:clrScheme name="Trinity Research">
      <a:dk1>
        <a:srgbClr val="50555A"/>
      </a:dk1>
      <a:lt1>
        <a:sysClr val="window" lastClr="FFFFFF"/>
      </a:lt1>
      <a:dk2>
        <a:srgbClr val="00B4AA"/>
      </a:dk2>
      <a:lt2>
        <a:srgbClr val="DCDDDE"/>
      </a:lt2>
      <a:accent1>
        <a:srgbClr val="001E69"/>
      </a:accent1>
      <a:accent2>
        <a:srgbClr val="0569B9"/>
      </a:accent2>
      <a:accent3>
        <a:srgbClr val="00AACD"/>
      </a:accent3>
      <a:accent4>
        <a:srgbClr val="96D700"/>
      </a:accent4>
      <a:accent5>
        <a:srgbClr val="FFD200"/>
      </a:accent5>
      <a:accent6>
        <a:srgbClr val="FF641E"/>
      </a:accent6>
      <a:hlink>
        <a:srgbClr val="50555A"/>
      </a:hlink>
      <a:folHlink>
        <a:srgbClr val="50555A"/>
      </a:folHlink>
    </a:clrScheme>
    <a:fontScheme name="Trinity Research">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nchor="t" anchorCtr="0">
        <a:spAutoFit/>
      </a:bodyPr>
      <a:lstStyle>
        <a:defPPr algn="l">
          <a:lnSpc>
            <a:spcPts val="1600"/>
          </a:lnSpc>
          <a:defRPr sz="1600" spc="-30" dirty="0">
            <a:solidFill>
              <a:srgbClr val="0569B9"/>
            </a:solidFill>
            <a:latin typeface="Arial Narrow" panose="020B0606020202030204" pitchFamily="34" charset="0"/>
          </a:defRPr>
        </a:defPPr>
      </a:lstStyle>
    </a:txDef>
  </a:objectDefaults>
  <a:extraClrSchemeLst/>
  <a:extLst>
    <a:ext uri="{05A4C25C-085E-4340-85A3-A5531E510DB2}">
      <thm15:themeFamily xmlns:thm15="http://schemas.microsoft.com/office/thememl/2012/main" name="Trinity Research Development Office Template.potx" id="{D6B1E69E-3030-42EA-891A-3F1962A1B090}" vid="{8A0090C8-1E71-4B5D-99C3-BB8F29EAA048}"/>
    </a:ext>
  </a:extLst>
</a:theme>
</file>

<file path=ppt/theme/theme4.xml><?xml version="1.0" encoding="utf-8"?>
<a:theme xmlns:a="http://schemas.openxmlformats.org/drawingml/2006/main" name="6_Office Theme">
  <a:themeElements>
    <a:clrScheme name="Custom 283">
      <a:dk1>
        <a:srgbClr val="999999"/>
      </a:dk1>
      <a:lt1>
        <a:srgbClr val="FFFFFF"/>
      </a:lt1>
      <a:dk2>
        <a:srgbClr val="363E48"/>
      </a:dk2>
      <a:lt2>
        <a:srgbClr val="FFFFFF"/>
      </a:lt2>
      <a:accent1>
        <a:srgbClr val="2CC5D2"/>
      </a:accent1>
      <a:accent2>
        <a:srgbClr val="0BA9E9"/>
      </a:accent2>
      <a:accent3>
        <a:srgbClr val="4BC79F"/>
      </a:accent3>
      <a:accent4>
        <a:srgbClr val="FBB123"/>
      </a:accent4>
      <a:accent5>
        <a:srgbClr val="FA7803"/>
      </a:accent5>
      <a:accent6>
        <a:srgbClr val="E34857"/>
      </a:accent6>
      <a:hlink>
        <a:srgbClr val="1E9272"/>
      </a:hlink>
      <a:folHlink>
        <a:srgbClr val="AC262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TCD</Template>
  <TotalTime>1246</TotalTime>
  <Words>2824</Words>
  <Application>Microsoft Office PowerPoint</Application>
  <PresentationFormat>Widescreen</PresentationFormat>
  <Paragraphs>446</Paragraphs>
  <Slides>49</Slides>
  <Notes>42</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49</vt:i4>
      </vt:variant>
    </vt:vector>
  </HeadingPairs>
  <TitlesOfParts>
    <vt:vector size="63" baseType="lpstr">
      <vt:lpstr>Aptos</vt:lpstr>
      <vt:lpstr>Aptos Narrow</vt:lpstr>
      <vt:lpstr>Arial</vt:lpstr>
      <vt:lpstr>Arial,Sans-Serif</vt:lpstr>
      <vt:lpstr>Calibri</vt:lpstr>
      <vt:lpstr>Calibri Light</vt:lpstr>
      <vt:lpstr>Source Sans Pro</vt:lpstr>
      <vt:lpstr>Symbol</vt:lpstr>
      <vt:lpstr>Tahoma</vt:lpstr>
      <vt:lpstr>TCD</vt:lpstr>
      <vt:lpstr>1_TCD</vt:lpstr>
      <vt:lpstr>1_Trinity Research</vt:lpstr>
      <vt:lpstr>6_Office Theme</vt:lpstr>
      <vt:lpstr>2_Office Theme</vt:lpstr>
      <vt:lpstr>Postgraduate Orientation Week Research Tips with the Experts</vt:lpstr>
      <vt:lpstr>Your Research and the Library</vt:lpstr>
      <vt:lpstr>Quote Slide Option 1</vt:lpstr>
      <vt:lpstr>Quote Slide Option 1</vt:lpstr>
      <vt:lpstr>Your Subject Librarian  </vt:lpstr>
      <vt:lpstr>PowerPoint Presentation</vt:lpstr>
      <vt:lpstr>PowerPoint Presentation</vt:lpstr>
      <vt:lpstr>PowerPoint Presentation</vt:lpstr>
      <vt:lpstr>PowerPoint Presentation</vt:lpstr>
      <vt:lpstr>Quote Slide Option 2</vt:lpstr>
      <vt:lpstr>PowerPoint Presentation</vt:lpstr>
      <vt:lpstr>PowerPoint Presentation</vt:lpstr>
      <vt:lpstr>Research Guides &amp; Tutorials</vt:lpstr>
      <vt:lpstr>Image Slide</vt:lpstr>
      <vt:lpstr>Image Slide</vt:lpstr>
      <vt:lpstr>Image Slide</vt:lpstr>
      <vt:lpstr>Image Slide</vt:lpstr>
      <vt:lpstr>Image Slide</vt:lpstr>
      <vt:lpstr>PowerPoint Presentation</vt:lpstr>
      <vt:lpstr>PowerPoint Presentation</vt:lpstr>
      <vt:lpstr>PowerPoint Presentation</vt:lpstr>
      <vt:lpstr>PowerPoint Presentation</vt:lpstr>
      <vt:lpstr>Research Policies at Trinity</vt:lpstr>
      <vt:lpstr>Research Policies at Trinity College Dublin</vt:lpstr>
      <vt:lpstr>Policy on Good Research Practice</vt:lpstr>
      <vt:lpstr>Policy on Good Research Practice</vt:lpstr>
      <vt:lpstr>Other Research Policies</vt:lpstr>
      <vt:lpstr>Where to find policies?</vt:lpstr>
      <vt:lpstr>Research Ethics and Integrity</vt:lpstr>
      <vt:lpstr>Research Ethics &amp; Integrity</vt:lpstr>
      <vt:lpstr>Research Integrity: main training programmes</vt:lpstr>
      <vt:lpstr>Research Ethics: Ethics Approval</vt:lpstr>
      <vt:lpstr>Research Ethics: REAMS (Research Ethics Application Management System)</vt:lpstr>
      <vt:lpstr>PG Research Profile on RSS</vt:lpstr>
      <vt:lpstr>What is a research profile?</vt:lpstr>
      <vt:lpstr>Why do I need a research profile?</vt:lpstr>
      <vt:lpstr>PowerPoint Presentation</vt:lpstr>
      <vt:lpstr>Where to host my profile?</vt:lpstr>
      <vt:lpstr>How to create an RSS profile</vt:lpstr>
      <vt:lpstr>PowerPoint Presentation</vt:lpstr>
      <vt:lpstr>Why apply for research funding?</vt:lpstr>
      <vt:lpstr>Research Ireland EMPOWER </vt:lpstr>
      <vt:lpstr>PowerPoint Presentation</vt:lpstr>
      <vt:lpstr>PowerPoint Presentation</vt:lpstr>
      <vt:lpstr>External funding – where to find opportunities?</vt:lpstr>
      <vt:lpstr>Research Focus E- newsletter</vt:lpstr>
      <vt:lpstr>Research Professional  Alerts Service</vt:lpstr>
      <vt:lpstr>PowerPoint Presentation</vt:lpstr>
      <vt:lpstr>Human resources slide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consectetuer adipiscing</dc:title>
  <dc:creator>keith@detail.ie</dc:creator>
  <cp:lastModifiedBy>Eimear Rouine</cp:lastModifiedBy>
  <cp:revision>39</cp:revision>
  <dcterms:created xsi:type="dcterms:W3CDTF">2021-05-20T08:55:03Z</dcterms:created>
  <dcterms:modified xsi:type="dcterms:W3CDTF">2026-09-07T13:58:11Z</dcterms:modified>
</cp:coreProperties>
</file>